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5143500" cx="9144000"/>
  <p:notesSz cx="6858000" cy="9144000"/>
  <p:embeddedFontLst>
    <p:embeddedFont>
      <p:font typeface="Rubik Light"/>
      <p:regular r:id="rId45"/>
      <p:bold r:id="rId46"/>
      <p:italic r:id="rId47"/>
      <p:boldItalic r:id="rId48"/>
    </p:embeddedFont>
    <p:embeddedFont>
      <p:font typeface="Helvetica Neue"/>
      <p:regular r:id="rId49"/>
      <p:bold r:id="rId50"/>
      <p:italic r:id="rId51"/>
      <p:boldItalic r:id="rId52"/>
    </p:embeddedFont>
    <p:embeddedFont>
      <p:font typeface="Rubik"/>
      <p:regular r:id="rId53"/>
      <p:bold r:id="rId54"/>
      <p:italic r:id="rId55"/>
      <p:boldItalic r:id="rId56"/>
    </p:embeddedFont>
    <p:embeddedFont>
      <p:font typeface="Helvetica Neue Light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1" roundtripDataSignature="AMtx7mj11LLZyNZ0/TBRnjrj8LZoxGn5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RubikLight-bold.fntdata"/><Relationship Id="rId45" Type="http://schemas.openxmlformats.org/officeDocument/2006/relationships/font" Target="fonts/Rubik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ubikLight-boldItalic.fntdata"/><Relationship Id="rId47" Type="http://schemas.openxmlformats.org/officeDocument/2006/relationships/font" Target="fonts/RubikLight-italic.fntdata"/><Relationship Id="rId49" Type="http://schemas.openxmlformats.org/officeDocument/2006/relationships/font" Target="fonts/HelveticaNeu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HelveticaNeueLight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schemas.openxmlformats.org/officeDocument/2006/relationships/font" Target="fonts/Rubik-regular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7.xml"/><Relationship Id="rId55" Type="http://schemas.openxmlformats.org/officeDocument/2006/relationships/font" Target="fonts/Rubik-italic.fntdata"/><Relationship Id="rId10" Type="http://schemas.openxmlformats.org/officeDocument/2006/relationships/slide" Target="slides/slide6.xml"/><Relationship Id="rId54" Type="http://schemas.openxmlformats.org/officeDocument/2006/relationships/font" Target="fonts/Rubik-bold.fntdata"/><Relationship Id="rId13" Type="http://schemas.openxmlformats.org/officeDocument/2006/relationships/slide" Target="slides/slide9.xml"/><Relationship Id="rId57" Type="http://schemas.openxmlformats.org/officeDocument/2006/relationships/font" Target="fonts/HelveticaNeueLight-regular.fntdata"/><Relationship Id="rId12" Type="http://schemas.openxmlformats.org/officeDocument/2006/relationships/slide" Target="slides/slide8.xml"/><Relationship Id="rId56" Type="http://schemas.openxmlformats.org/officeDocument/2006/relationships/font" Target="fonts/Rubik-boldItalic.fntdata"/><Relationship Id="rId15" Type="http://schemas.openxmlformats.org/officeDocument/2006/relationships/slide" Target="slides/slide11.xml"/><Relationship Id="rId59" Type="http://schemas.openxmlformats.org/officeDocument/2006/relationships/font" Target="fonts/HelveticaNeueLight-italic.fntdata"/><Relationship Id="rId14" Type="http://schemas.openxmlformats.org/officeDocument/2006/relationships/slide" Target="slides/slide10.xml"/><Relationship Id="rId58" Type="http://schemas.openxmlformats.org/officeDocument/2006/relationships/font" Target="fonts/HelveticaNeueLigh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d82ace91b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" name="Google Shape;574;gd82ace91b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4" name="Google Shape;60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1" name="Google Shape;61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1" name="Google Shape;621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8" name="Google Shape;63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6" name="Google Shape;646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5" name="Google Shape;65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" name="Google Shape;66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4" name="Google Shape;674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3" name="Google Shape;68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d729d5760f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4" name="Google Shape;694;gd729d5760f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7" name="Google Shape;70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5" name="Google Shape;71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3" name="Google Shape;72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1" name="Google Shape;73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9" name="Google Shape;73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7" name="Google Shape;74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d729d5760f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4" name="Google Shape;754;gd729d5760f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9" name="Google Shape;149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6" name="Google Shape;150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3" name="Google Shape;1513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0" name="Google Shape;152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7" name="Google Shape;152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4" name="Google Shape;1534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1" name="Google Shape;154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d14423a9e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8" name="Google Shape;1548;gd14423a9e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729d5760f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8" name="Google Shape;568;gd729d5760f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 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12" name="Google Shape;1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13" name="Google Shape;1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1" id="14" name="Google Shape;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3" y="639196"/>
            <a:ext cx="3417461" cy="64558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4"/>
          <p:cNvSpPr txBox="1"/>
          <p:nvPr>
            <p:ph idx="1" type="body"/>
          </p:nvPr>
        </p:nvSpPr>
        <p:spPr>
          <a:xfrm>
            <a:off x="720171" y="3502450"/>
            <a:ext cx="3972855" cy="583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None/>
              <a:defRPr sz="1800"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2pPr>
            <a:lvl3pPr indent="-3429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3pPr>
            <a:lvl4pPr indent="-3429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4pPr>
            <a:lvl5pPr indent="-3429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Rubik"/>
              <a:buChar char="•"/>
              <a:defRPr sz="1800"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" name="Google Shape;16;p34"/>
          <p:cNvCxnSpPr/>
          <p:nvPr/>
        </p:nvCxnSpPr>
        <p:spPr>
          <a:xfrm>
            <a:off x="720171" y="3369231"/>
            <a:ext cx="3851831" cy="1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50588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7" name="Google Shape;17;p3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hape, rectangle&#10;&#10;Description automatically generated" id="18" name="Google Shape;1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92506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19" name="Google Shape;1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0" name="Google Shape;2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4"/>
          <p:cNvSpPr txBox="1"/>
          <p:nvPr>
            <p:ph idx="2" type="subTitle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4"/>
          <p:cNvSpPr txBox="1"/>
          <p:nvPr/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23" name="Google Shape;23;p34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50588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" name="Google Shape;24;p34"/>
          <p:cNvSpPr txBox="1"/>
          <p:nvPr>
            <p:ph idx="3" type="body"/>
          </p:nvPr>
        </p:nvSpPr>
        <p:spPr>
          <a:xfrm>
            <a:off x="720170" y="1851743"/>
            <a:ext cx="4006850" cy="14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2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Message" showMasterSp="0">
  <p:cSld name="Big Messag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3"/>
          <p:cNvSpPr txBox="1"/>
          <p:nvPr>
            <p:ph type="title"/>
          </p:nvPr>
        </p:nvSpPr>
        <p:spPr>
          <a:xfrm>
            <a:off x="599145" y="1501423"/>
            <a:ext cx="5777593" cy="2147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b="0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3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82ace91b7_0_53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gd82ace91b7_0_53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ubik"/>
              <a:buNone/>
              <a:defRPr b="0" i="0" sz="6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Slide" showMasterSp="0">
  <p:cSld name="Chapter Slide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/>
          <p:nvPr>
            <p:ph idx="1" type="subTitle"/>
          </p:nvPr>
        </p:nvSpPr>
        <p:spPr>
          <a:xfrm>
            <a:off x="710889" y="2614223"/>
            <a:ext cx="5566965" cy="757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82C32"/>
              </a:buClr>
              <a:buSzPts val="1800"/>
              <a:buNone/>
              <a:defRPr sz="1800" cap="none">
                <a:solidFill>
                  <a:srgbClr val="282C3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5"/>
          <p:cNvSpPr txBox="1"/>
          <p:nvPr>
            <p:ph type="title"/>
          </p:nvPr>
        </p:nvSpPr>
        <p:spPr>
          <a:xfrm>
            <a:off x="710890" y="1333701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  <a:defRPr b="0" i="0" sz="3600" u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Shape, rectangle&#10;&#10;Description automatically generated" id="28" name="Google Shape;2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62748" y="0"/>
            <a:ext cx="23812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9" name="Google Shape;2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4895" y="4789777"/>
            <a:ext cx="1000263" cy="188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30" name="Google Shape;3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2750" y="0"/>
            <a:ext cx="2381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2">
  <p:cSld name="1_Title and Content 2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6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35" name="Google Shape;3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36" name="Google Shape;3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0"/>
            <a:ext cx="3800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37" name="Google Shape;3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14" y="639197"/>
            <a:ext cx="3417460" cy="6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37"/>
          <p:cNvSpPr txBox="1"/>
          <p:nvPr>
            <p:ph idx="1" type="subTitle"/>
          </p:nvPr>
        </p:nvSpPr>
        <p:spPr>
          <a:xfrm>
            <a:off x="720171" y="3502451"/>
            <a:ext cx="3972854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▫"/>
              <a:defRPr/>
            </a:lvl4pPr>
            <a:lvl5pPr lvl="4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type="title"/>
          </p:nvPr>
        </p:nvSpPr>
        <p:spPr>
          <a:xfrm>
            <a:off x="720171" y="1898254"/>
            <a:ext cx="3972854" cy="13469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Light"/>
              <a:buNone/>
              <a:defRPr b="0" i="0" sz="3000" u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0" name="Google Shape;40;p37"/>
          <p:cNvCxnSpPr/>
          <p:nvPr/>
        </p:nvCxnSpPr>
        <p:spPr>
          <a:xfrm>
            <a:off x="720171" y="3369232"/>
            <a:ext cx="385183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50588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 1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8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8"/>
          <p:cNvSpPr txBox="1"/>
          <p:nvPr>
            <p:ph idx="1" type="body"/>
          </p:nvPr>
        </p:nvSpPr>
        <p:spPr>
          <a:xfrm>
            <a:off x="467826" y="1621331"/>
            <a:ext cx="8208348" cy="3014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sz="4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 2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b="0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9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Dark">
  <p:cSld name="Background Dark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48" name="Google Shape;4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Message Dark" showMasterSp="0">
  <p:cSld name="Big Message Dark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50" name="Google Shape;5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51" name="Google Shape;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18" y="4789777"/>
            <a:ext cx="1000263" cy="18895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1"/>
          <p:cNvSpPr txBox="1"/>
          <p:nvPr>
            <p:ph type="title"/>
          </p:nvPr>
        </p:nvSpPr>
        <p:spPr>
          <a:xfrm>
            <a:off x="710889" y="1075765"/>
            <a:ext cx="7372713" cy="14959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"/>
              <a:buNone/>
              <a:defRPr b="0" i="0" sz="4800" u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6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showMasterSp="0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2"/>
          <p:cNvSpPr txBox="1"/>
          <p:nvPr>
            <p:ph idx="1" type="body"/>
          </p:nvPr>
        </p:nvSpPr>
        <p:spPr>
          <a:xfrm>
            <a:off x="671334" y="3149525"/>
            <a:ext cx="3972856" cy="58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Calibri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Calibri"/>
              <a:buChar char="–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Calibri"/>
              <a:buChar char="▫︎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Calibri"/>
              <a:buChar char="-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42"/>
          <p:cNvSpPr txBox="1"/>
          <p:nvPr>
            <p:ph type="title"/>
          </p:nvPr>
        </p:nvSpPr>
        <p:spPr>
          <a:xfrm>
            <a:off x="671334" y="1545327"/>
            <a:ext cx="3972856" cy="13469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3000"/>
              <a:buFont typeface="Calibri"/>
              <a:buNone/>
              <a:defRPr b="0" sz="30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2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729162"/>
            <a:ext cx="9144000" cy="4143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3"/>
          <p:cNvSpPr txBox="1"/>
          <p:nvPr>
            <p:ph type="title"/>
          </p:nvPr>
        </p:nvSpPr>
        <p:spPr>
          <a:xfrm>
            <a:off x="431582" y="179294"/>
            <a:ext cx="8341845" cy="809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Rubik Light"/>
              <a:buNone/>
              <a:defRPr b="0" i="0" sz="2400" u="none" cap="none" strike="noStrike">
                <a:solidFill>
                  <a:srgbClr val="2C2C3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3"/>
          <p:cNvSpPr txBox="1"/>
          <p:nvPr>
            <p:ph idx="1" type="body"/>
          </p:nvPr>
        </p:nvSpPr>
        <p:spPr>
          <a:xfrm>
            <a:off x="431581" y="1077556"/>
            <a:ext cx="8341846" cy="3518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b="0" i="0" sz="18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350"/>
              <a:buFont typeface="Merriweather Sans"/>
              <a:buChar char="▫︎"/>
              <a:defRPr b="0" i="0" sz="135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2C2C38"/>
              </a:buClr>
              <a:buSzPts val="1350"/>
              <a:buFont typeface="Arial"/>
              <a:buChar char="-"/>
              <a:defRPr b="0" i="0" sz="1350" u="none" cap="none" strike="noStrike">
                <a:solidFill>
                  <a:srgbClr val="2C2C38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3"/>
          <p:cNvSpPr txBox="1"/>
          <p:nvPr/>
        </p:nvSpPr>
        <p:spPr>
          <a:xfrm>
            <a:off x="3439454" y="4889490"/>
            <a:ext cx="2265092" cy="156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"/>
              <a:buFont typeface="Rubik"/>
              <a:buNone/>
            </a:pPr>
            <a:r>
              <a:rPr b="0" i="0" lang="en-US" sz="675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© 2021 InfluxData. All rights reserved. </a:t>
            </a:r>
            <a:endParaRPr b="0" i="0" sz="675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10;p33"/>
          <p:cNvSpPr txBox="1"/>
          <p:nvPr/>
        </p:nvSpPr>
        <p:spPr>
          <a:xfrm>
            <a:off x="7823950" y="4889491"/>
            <a:ext cx="949478" cy="149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"/>
              <a:buFont typeface="Rubik"/>
              <a:buNone/>
            </a:pPr>
            <a:fld id="{00000000-1234-1234-1234-123412341234}" type="slidenum">
              <a:rPr b="0" i="0" lang="en-US" sz="675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 b="0" i="0" sz="675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Calibri"/>
              <a:buNone/>
            </a:pPr>
            <a:r>
              <a:t/>
            </a:r>
            <a:endParaRPr b="0" i="0" sz="675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jp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>
            <p:ph idx="4294967295" type="title"/>
          </p:nvPr>
        </p:nvSpPr>
        <p:spPr>
          <a:xfrm>
            <a:off x="711705" y="2196307"/>
            <a:ext cx="3972855" cy="1346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3000"/>
              <a:buFont typeface="Calibri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Tasks and Alerts</a:t>
            </a:r>
            <a:endParaRPr b="0" i="0" sz="3200" u="none" cap="none" strike="noStrike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8" name="Google Shape;68;p1"/>
          <p:cNvSpPr txBox="1"/>
          <p:nvPr/>
        </p:nvSpPr>
        <p:spPr>
          <a:xfrm>
            <a:off x="711705" y="3507708"/>
            <a:ext cx="5297138" cy="14003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Politecnico di Milano 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Quantia Consulting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Quantia Consulting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0013" lvl="0" marL="1000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University of Tartu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d82ace91b7_0_0"/>
          <p:cNvSpPr txBox="1"/>
          <p:nvPr>
            <p:ph type="title"/>
          </p:nvPr>
        </p:nvSpPr>
        <p:spPr>
          <a:xfrm>
            <a:off x="463540" y="609601"/>
            <a:ext cx="82083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Let’s do some live coding</a:t>
            </a:r>
            <a:endParaRPr/>
          </a:p>
        </p:txBody>
      </p:sp>
      <p:sp>
        <p:nvSpPr>
          <p:cNvPr id="577" name="Google Shape;577;gd82ace91b7_0_0"/>
          <p:cNvSpPr txBox="1"/>
          <p:nvPr>
            <p:ph idx="12" type="sldNum"/>
          </p:nvPr>
        </p:nvSpPr>
        <p:spPr>
          <a:xfrm>
            <a:off x="8804692" y="4842028"/>
            <a:ext cx="18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icture 4" id="578" name="Google Shape;578;gd82ace91b7_0_0"/>
          <p:cNvPicPr preferRelativeResize="0"/>
          <p:nvPr/>
        </p:nvPicPr>
        <p:blipFill rotWithShape="1">
          <a:blip r:embed="rId3">
            <a:alphaModFix/>
          </a:blip>
          <a:srcRect b="14358" l="0" r="0" t="21543"/>
          <a:stretch/>
        </p:blipFill>
        <p:spPr>
          <a:xfrm>
            <a:off x="463540" y="1194847"/>
            <a:ext cx="8208394" cy="350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4" name="Google Shape;584;p9"/>
          <p:cNvSpPr txBox="1"/>
          <p:nvPr>
            <p:ph idx="1" type="body"/>
          </p:nvPr>
        </p:nvSpPr>
        <p:spPr>
          <a:xfrm>
            <a:off x="221700" y="1244350"/>
            <a:ext cx="25869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chemeClr val="lt1"/>
                </a:solidFill>
              </a:rPr>
              <a:t>Types of Alerts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Threshold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Deadman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Alerts are defined as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a base query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threshold criteria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condition mapping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notifications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5" name="Google Shape;585;p9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4" id="586" name="Google Shape;58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Alert-UI</a:t>
            </a:r>
            <a:endParaRPr/>
          </a:p>
        </p:txBody>
      </p:sp>
      <p:sp>
        <p:nvSpPr>
          <p:cNvPr id="592" name="Google Shape;592;p1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6" id="593" name="Google Shape;593;p10"/>
          <p:cNvPicPr preferRelativeResize="0"/>
          <p:nvPr/>
        </p:nvPicPr>
        <p:blipFill rotWithShape="1">
          <a:blip r:embed="rId3">
            <a:alphaModFix/>
          </a:blip>
          <a:srcRect b="42382" l="0" r="0" t="0"/>
          <a:stretch/>
        </p:blipFill>
        <p:spPr>
          <a:xfrm>
            <a:off x="291402" y="1333238"/>
            <a:ext cx="8635167" cy="25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7" id="598" name="Google Shape;598;p11"/>
          <p:cNvPicPr preferRelativeResize="0"/>
          <p:nvPr/>
        </p:nvPicPr>
        <p:blipFill rotWithShape="1">
          <a:blip r:embed="rId3">
            <a:alphaModFix/>
          </a:blip>
          <a:srcRect b="42382" l="0" r="0" t="0"/>
          <a:stretch/>
        </p:blipFill>
        <p:spPr>
          <a:xfrm>
            <a:off x="291402" y="1333238"/>
            <a:ext cx="8635166" cy="25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11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Alert-UI</a:t>
            </a:r>
            <a:r>
              <a:rPr b="0" lang="en-US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- Checks</a:t>
            </a:r>
            <a:endParaRPr/>
          </a:p>
        </p:txBody>
      </p:sp>
      <p:sp>
        <p:nvSpPr>
          <p:cNvPr id="600" name="Google Shape;600;p11"/>
          <p:cNvSpPr txBox="1"/>
          <p:nvPr>
            <p:ph idx="12" type="sldNum"/>
          </p:nvPr>
        </p:nvSpPr>
        <p:spPr>
          <a:xfrm>
            <a:off x="8882063" y="4772025"/>
            <a:ext cx="261937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1"/>
          <p:cNvSpPr/>
          <p:nvPr/>
        </p:nvSpPr>
        <p:spPr>
          <a:xfrm>
            <a:off x="684175" y="1828526"/>
            <a:ext cx="2782800" cy="2070300"/>
          </a:xfrm>
          <a:prstGeom prst="rect">
            <a:avLst/>
          </a:prstGeom>
          <a:noFill/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2"/>
          <p:cNvSpPr txBox="1"/>
          <p:nvPr>
            <p:ph type="title"/>
          </p:nvPr>
        </p:nvSpPr>
        <p:spPr>
          <a:xfrm>
            <a:off x="324375" y="513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Alerts UI – check view – query pane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7" name="Google Shape;607;p1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Google Shape;608;p12"/>
          <p:cNvPicPr preferRelativeResize="0"/>
          <p:nvPr/>
        </p:nvPicPr>
        <p:blipFill rotWithShape="1">
          <a:blip r:embed="rId3">
            <a:alphaModFix/>
          </a:blip>
          <a:srcRect b="79" l="0" r="0" t="79"/>
          <a:stretch/>
        </p:blipFill>
        <p:spPr>
          <a:xfrm>
            <a:off x="324367" y="1236160"/>
            <a:ext cx="6561305" cy="33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2"/>
          <p:cNvSpPr txBox="1"/>
          <p:nvPr>
            <p:ph type="title"/>
          </p:nvPr>
        </p:nvSpPr>
        <p:spPr>
          <a:xfrm>
            <a:off x="324375" y="513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Alerts UI – check view – query pane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4" name="Google Shape;614;p3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32"/>
          <p:cNvSpPr txBox="1"/>
          <p:nvPr/>
        </p:nvSpPr>
        <p:spPr>
          <a:xfrm>
            <a:off x="7367601" y="3273414"/>
            <a:ext cx="1112826" cy="31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 query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32"/>
          <p:cNvSpPr/>
          <p:nvPr/>
        </p:nvSpPr>
        <p:spPr>
          <a:xfrm rot="10800000">
            <a:off x="7244970" y="3642746"/>
            <a:ext cx="1170402" cy="407187"/>
          </a:xfrm>
          <a:custGeom>
            <a:rect b="b" l="l" r="r" t="t"/>
            <a:pathLst>
              <a:path extrusionOk="0" h="20813" w="21600">
                <a:moveTo>
                  <a:pt x="0" y="19106"/>
                </a:moveTo>
                <a:cubicBezTo>
                  <a:pt x="6297" y="20313"/>
                  <a:pt x="12594" y="21520"/>
                  <a:pt x="13739" y="20313"/>
                </a:cubicBezTo>
                <a:cubicBezTo>
                  <a:pt x="14883" y="19106"/>
                  <a:pt x="6964" y="14261"/>
                  <a:pt x="6869" y="11864"/>
                </a:cubicBezTo>
                <a:cubicBezTo>
                  <a:pt x="6775" y="9468"/>
                  <a:pt x="11084" y="11767"/>
                  <a:pt x="13172" y="5933"/>
                </a:cubicBezTo>
                <a:cubicBezTo>
                  <a:pt x="15259" y="100"/>
                  <a:pt x="18785" y="-80"/>
                  <a:pt x="21600" y="15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32"/>
          <p:cNvSpPr/>
          <p:nvPr/>
        </p:nvSpPr>
        <p:spPr>
          <a:xfrm>
            <a:off x="6931366" y="3516924"/>
            <a:ext cx="267909" cy="105828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594"/>
                  <a:pt x="10800" y="1328"/>
                </a:cubicBezTo>
                <a:lnTo>
                  <a:pt x="10800" y="9472"/>
                </a:lnTo>
                <a:cubicBezTo>
                  <a:pt x="10800" y="10206"/>
                  <a:pt x="15635" y="10800"/>
                  <a:pt x="21600" y="10800"/>
                </a:cubicBezTo>
                <a:cubicBezTo>
                  <a:pt x="15635" y="10800"/>
                  <a:pt x="10800" y="11394"/>
                  <a:pt x="10800" y="12128"/>
                </a:cubicBezTo>
                <a:lnTo>
                  <a:pt x="10800" y="20272"/>
                </a:lnTo>
                <a:cubicBezTo>
                  <a:pt x="10800" y="21006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8" name="Google Shape;618;p32"/>
          <p:cNvPicPr preferRelativeResize="0"/>
          <p:nvPr/>
        </p:nvPicPr>
        <p:blipFill rotWithShape="1">
          <a:blip r:embed="rId3">
            <a:alphaModFix/>
          </a:blip>
          <a:srcRect b="79" l="0" r="0" t="79"/>
          <a:stretch/>
        </p:blipFill>
        <p:spPr>
          <a:xfrm>
            <a:off x="324367" y="1236160"/>
            <a:ext cx="6561305" cy="33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4"/>
          <p:cNvSpPr txBox="1"/>
          <p:nvPr>
            <p:ph type="title"/>
          </p:nvPr>
        </p:nvSpPr>
        <p:spPr>
          <a:xfrm>
            <a:off x="341150" y="329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Alerts UI – check view – check pane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4" name="Google Shape;624;p44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5" name="Google Shape;625;p44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142600" y="770247"/>
            <a:ext cx="6707414" cy="3865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3"/>
          <p:cNvSpPr txBox="1"/>
          <p:nvPr>
            <p:ph type="title"/>
          </p:nvPr>
        </p:nvSpPr>
        <p:spPr>
          <a:xfrm>
            <a:off x="341150" y="329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Alerts UI – check view – check pane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Google Shape;631;p13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3"/>
          <p:cNvSpPr txBox="1"/>
          <p:nvPr/>
        </p:nvSpPr>
        <p:spPr>
          <a:xfrm>
            <a:off x="7119048" y="3898305"/>
            <a:ext cx="1801877" cy="54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 criteria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condition mapping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13"/>
          <p:cNvSpPr/>
          <p:nvPr/>
        </p:nvSpPr>
        <p:spPr>
          <a:xfrm>
            <a:off x="6931366" y="2622841"/>
            <a:ext cx="311889" cy="201265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364"/>
                  <a:pt x="10800" y="813"/>
                </a:cubicBezTo>
                <a:lnTo>
                  <a:pt x="10800" y="9987"/>
                </a:lnTo>
                <a:cubicBezTo>
                  <a:pt x="10800" y="10436"/>
                  <a:pt x="15635" y="10800"/>
                  <a:pt x="21600" y="10800"/>
                </a:cubicBezTo>
                <a:cubicBezTo>
                  <a:pt x="15635" y="10800"/>
                  <a:pt x="10800" y="11164"/>
                  <a:pt x="10800" y="11613"/>
                </a:cubicBezTo>
                <a:lnTo>
                  <a:pt x="10800" y="20787"/>
                </a:lnTo>
                <a:cubicBezTo>
                  <a:pt x="10800" y="21236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3"/>
          <p:cNvSpPr/>
          <p:nvPr/>
        </p:nvSpPr>
        <p:spPr>
          <a:xfrm>
            <a:off x="7266348" y="3603937"/>
            <a:ext cx="1435390" cy="340521"/>
          </a:xfrm>
          <a:custGeom>
            <a:rect b="b" l="l" r="r" t="t"/>
            <a:pathLst>
              <a:path extrusionOk="0" h="19862" w="20563">
                <a:moveTo>
                  <a:pt x="9091" y="19755"/>
                </a:moveTo>
                <a:cubicBezTo>
                  <a:pt x="16959" y="20775"/>
                  <a:pt x="19108" y="14236"/>
                  <a:pt x="20354" y="11747"/>
                </a:cubicBezTo>
                <a:cubicBezTo>
                  <a:pt x="21600" y="9258"/>
                  <a:pt x="16877" y="6251"/>
                  <a:pt x="16569" y="4819"/>
                </a:cubicBezTo>
                <a:cubicBezTo>
                  <a:pt x="16260" y="3388"/>
                  <a:pt x="18583" y="2312"/>
                  <a:pt x="18503" y="3157"/>
                </a:cubicBezTo>
                <a:cubicBezTo>
                  <a:pt x="18423" y="4001"/>
                  <a:pt x="17227" y="10315"/>
                  <a:pt x="16089" y="9887"/>
                </a:cubicBezTo>
                <a:cubicBezTo>
                  <a:pt x="14950" y="9458"/>
                  <a:pt x="14353" y="1992"/>
                  <a:pt x="11672" y="584"/>
                </a:cubicBezTo>
                <a:cubicBezTo>
                  <a:pt x="8990" y="-825"/>
                  <a:pt x="1853" y="659"/>
                  <a:pt x="0" y="1435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5" name="Google Shape;635;p13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142600" y="770247"/>
            <a:ext cx="6707414" cy="3865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8" id="640" name="Google Shape;64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1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2" name="Google Shape;642;p14"/>
          <p:cNvSpPr txBox="1"/>
          <p:nvPr>
            <p:ph idx="1" type="body"/>
          </p:nvPr>
        </p:nvSpPr>
        <p:spPr>
          <a:xfrm>
            <a:off x="208901" y="1333250"/>
            <a:ext cx="28458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Possibility to define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Notification </a:t>
            </a:r>
            <a:b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endpoints on </a:t>
            </a:r>
            <a:b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 Slack channel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3" name="Google Shape;643;p14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8" id="648" name="Google Shape;64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5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0" name="Google Shape;650;p45"/>
          <p:cNvSpPr txBox="1"/>
          <p:nvPr>
            <p:ph idx="1" type="body"/>
          </p:nvPr>
        </p:nvSpPr>
        <p:spPr>
          <a:xfrm>
            <a:off x="208901" y="1333250"/>
            <a:ext cx="28458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Possibility to define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Notification </a:t>
            </a:r>
            <a:b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endpoints on </a:t>
            </a:r>
            <a:b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 Slack channel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1" name="Google Shape;651;p45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45"/>
          <p:cNvSpPr/>
          <p:nvPr/>
        </p:nvSpPr>
        <p:spPr>
          <a:xfrm>
            <a:off x="5226946" y="1601125"/>
            <a:ext cx="1745672" cy="1740162"/>
          </a:xfrm>
          <a:prstGeom prst="rect">
            <a:avLst/>
          </a:prstGeom>
          <a:noFill/>
          <a:ln cap="flat" cmpd="sng" w="254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/>
          <p:nvPr>
            <p:ph type="title"/>
          </p:nvPr>
        </p:nvSpPr>
        <p:spPr>
          <a:xfrm>
            <a:off x="710890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US"/>
              <a:t>Motivation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2" id="657" name="Google Shape;6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15"/>
          <p:cNvSpPr txBox="1"/>
          <p:nvPr>
            <p:ph type="title"/>
          </p:nvPr>
        </p:nvSpPr>
        <p:spPr>
          <a:xfrm>
            <a:off x="467850" y="113763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9" name="Google Shape;659;p15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Possibility to define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Notification </a:t>
            </a:r>
            <a:b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endpoints on </a:t>
            </a:r>
            <a:b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 Slack channel</a:t>
            </a:r>
            <a:b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Notification rules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</a:pPr>
            <a:r>
              <a:rPr lang="en-US" sz="1800"/>
              <a:t>When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</a:pPr>
            <a:r>
              <a:rPr lang="en-US" sz="1800"/>
              <a:t>What</a:t>
            </a:r>
            <a:endParaRPr/>
          </a:p>
        </p:txBody>
      </p:sp>
      <p:sp>
        <p:nvSpPr>
          <p:cNvPr id="660" name="Google Shape;660;p15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5"/>
          <p:cNvSpPr/>
          <p:nvPr/>
        </p:nvSpPr>
        <p:spPr>
          <a:xfrm>
            <a:off x="5345083" y="1244338"/>
            <a:ext cx="1745672" cy="1740162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5"/>
          <p:cNvSpPr/>
          <p:nvPr/>
        </p:nvSpPr>
        <p:spPr>
          <a:xfrm>
            <a:off x="252875" y="172525"/>
            <a:ext cx="8673600" cy="4547700"/>
          </a:xfrm>
          <a:prstGeom prst="rect">
            <a:avLst/>
          </a:prstGeom>
          <a:solidFill>
            <a:srgbClr val="000000">
              <a:alpha val="52156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9" id="663" name="Google Shape;66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0871" y="762523"/>
            <a:ext cx="4529885" cy="3807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8" id="668" name="Google Shape;6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0" name="Google Shape;670;p16"/>
          <p:cNvSpPr txBox="1"/>
          <p:nvPr>
            <p:ph idx="1" type="body"/>
          </p:nvPr>
        </p:nvSpPr>
        <p:spPr>
          <a:xfrm>
            <a:off x="239226" y="1244350"/>
            <a:ext cx="2815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Possibility to define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Notification rules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US" sz="1800">
                <a:solidFill>
                  <a:schemeClr val="lt1"/>
                </a:solidFill>
              </a:rPr>
              <a:t>When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US" sz="1800">
                <a:solidFill>
                  <a:schemeClr val="lt1"/>
                </a:solidFill>
              </a:rPr>
              <a:t>What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1" name="Google Shape;671;p16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8" id="676" name="Google Shape;67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4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8" name="Google Shape;678;p46"/>
          <p:cNvSpPr txBox="1"/>
          <p:nvPr>
            <p:ph idx="1" type="body"/>
          </p:nvPr>
        </p:nvSpPr>
        <p:spPr>
          <a:xfrm>
            <a:off x="239226" y="1244350"/>
            <a:ext cx="2815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Possibility to define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Notification rules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US" sz="1800">
                <a:solidFill>
                  <a:schemeClr val="lt1"/>
                </a:solidFill>
              </a:rPr>
              <a:t>When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–"/>
            </a:pPr>
            <a:r>
              <a:rPr lang="en-US" sz="1800">
                <a:solidFill>
                  <a:schemeClr val="lt1"/>
                </a:solidFill>
              </a:rPr>
              <a:t>What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9" name="Google Shape;679;p46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46"/>
          <p:cNvSpPr/>
          <p:nvPr/>
        </p:nvSpPr>
        <p:spPr>
          <a:xfrm>
            <a:off x="7031041" y="1601125"/>
            <a:ext cx="1768188" cy="1740162"/>
          </a:xfrm>
          <a:prstGeom prst="rect">
            <a:avLst/>
          </a:prstGeom>
          <a:noFill/>
          <a:ln cap="flat" cmpd="sng" w="254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0" id="685" name="Google Shape;6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699" y="1333238"/>
            <a:ext cx="5871870" cy="30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17"/>
          <p:cNvSpPr txBox="1"/>
          <p:nvPr>
            <p:ph type="title"/>
          </p:nvPr>
        </p:nvSpPr>
        <p:spPr>
          <a:xfrm>
            <a:off x="467800" y="113763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7" name="Google Shape;687;p17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Possibility to define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Notification rules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</a:pPr>
            <a:r>
              <a:rPr lang="en-US" sz="1800"/>
              <a:t>When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</a:pPr>
            <a:r>
              <a:rPr lang="en-US" sz="1800"/>
              <a:t>What </a:t>
            </a:r>
            <a:endParaRPr/>
          </a:p>
        </p:txBody>
      </p:sp>
      <p:sp>
        <p:nvSpPr>
          <p:cNvPr id="688" name="Google Shape;688;p17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7031041" y="1601125"/>
            <a:ext cx="1768188" cy="1740162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252875" y="319625"/>
            <a:ext cx="8673600" cy="4439700"/>
          </a:xfrm>
          <a:prstGeom prst="rect">
            <a:avLst/>
          </a:prstGeom>
          <a:solidFill>
            <a:srgbClr val="000000">
              <a:alpha val="68235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7" id="691" name="Google Shape;69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6425" y="334287"/>
            <a:ext cx="4771044" cy="4301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d729d5760f_0_10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Alters history and notification on Slack</a:t>
            </a:r>
            <a:endParaRPr/>
          </a:p>
        </p:txBody>
      </p:sp>
      <p:sp>
        <p:nvSpPr>
          <p:cNvPr id="697" name="Google Shape;697;gd729d5760f_0_10"/>
          <p:cNvSpPr txBox="1"/>
          <p:nvPr>
            <p:ph idx="1" type="body"/>
          </p:nvPr>
        </p:nvSpPr>
        <p:spPr>
          <a:xfrm>
            <a:off x="467826" y="1244339"/>
            <a:ext cx="82083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698" name="Google Shape;698;gd729d5760f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150" y="951991"/>
            <a:ext cx="8431700" cy="350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d729d5760f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3675" y="2571750"/>
            <a:ext cx="4580800" cy="18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8"/>
          <p:cNvSpPr txBox="1"/>
          <p:nvPr>
            <p:ph type="title"/>
          </p:nvPr>
        </p:nvSpPr>
        <p:spPr>
          <a:xfrm>
            <a:off x="710890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US"/>
              <a:t>Tasks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power of Flux for continuous processing and analysis 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0" name="Google Shape;710;p19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711" name="Google Shape;71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40" y="1244338"/>
            <a:ext cx="3734464" cy="339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19"/>
          <p:cNvPicPr preferRelativeResize="0"/>
          <p:nvPr/>
        </p:nvPicPr>
        <p:blipFill rotWithShape="1">
          <a:blip r:embed="rId4">
            <a:alphaModFix/>
          </a:blip>
          <a:srcRect b="13713" l="0" r="0" t="13721"/>
          <a:stretch/>
        </p:blipFill>
        <p:spPr>
          <a:xfrm>
            <a:off x="4785755" y="1244338"/>
            <a:ext cx="3886136" cy="3391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Tasks are Written in the Flux Language 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8" name="Google Shape;718;p20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No need to learn a separate language to write Tasks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No need to use separate tools for debugging Tasks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Tasks define all options within the script for portability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Options include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–"/>
            </a:pPr>
            <a:r>
              <a:rPr lang="en-US" sz="1800">
                <a:solidFill>
                  <a:srgbClr val="FFFFFF"/>
                </a:solidFill>
              </a:rPr>
              <a:t>Name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–"/>
            </a:pPr>
            <a:r>
              <a:rPr lang="en-US" sz="1800">
                <a:solidFill>
                  <a:srgbClr val="FFFFFF"/>
                </a:solidFill>
              </a:rPr>
              <a:t>Run Interval: every in CRON syntax</a:t>
            </a:r>
            <a:endParaRPr>
              <a:solidFill>
                <a:srgbClr val="FFFFFF"/>
              </a:solidFill>
            </a:endParaRPr>
          </a:p>
          <a:p>
            <a: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Tasks are self contained and can be imported / exported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19" name="Google Shape;719;p2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720" name="Google Shape;7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462" y="3461896"/>
            <a:ext cx="7558915" cy="43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Recall the Data Lifecycle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6" name="Google Shape;726;p21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11" id="727" name="Google Shape;727;p21"/>
          <p:cNvPicPr preferRelativeResize="0"/>
          <p:nvPr/>
        </p:nvPicPr>
        <p:blipFill rotWithShape="1">
          <a:blip r:embed="rId3">
            <a:alphaModFix/>
          </a:blip>
          <a:srcRect b="0" l="37866" r="21656" t="20092"/>
          <a:stretch/>
        </p:blipFill>
        <p:spPr>
          <a:xfrm rot="-5400000">
            <a:off x="3307034" y="-1527443"/>
            <a:ext cx="3025213" cy="87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21"/>
          <p:cNvSpPr/>
          <p:nvPr/>
        </p:nvSpPr>
        <p:spPr>
          <a:xfrm>
            <a:off x="6581553" y="1041990"/>
            <a:ext cx="2243471" cy="315787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2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Tasks continuously write back to the storage the results of the analysis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4" name="Google Shape;734;p22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11" id="735" name="Google Shape;735;p22"/>
          <p:cNvPicPr preferRelativeResize="0"/>
          <p:nvPr/>
        </p:nvPicPr>
        <p:blipFill rotWithShape="1">
          <a:blip r:embed="rId3">
            <a:alphaModFix/>
          </a:blip>
          <a:srcRect b="23596" l="37866" r="21656" t="20093"/>
          <a:stretch/>
        </p:blipFill>
        <p:spPr>
          <a:xfrm rot="-5400000">
            <a:off x="2020573" y="-240983"/>
            <a:ext cx="3025213" cy="6139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5" id="736" name="Google Shape;736;p22"/>
          <p:cNvPicPr preferRelativeResize="0"/>
          <p:nvPr/>
        </p:nvPicPr>
        <p:blipFill rotWithShape="1">
          <a:blip r:embed="rId3">
            <a:alphaModFix/>
          </a:blip>
          <a:srcRect b="52496" l="37866" r="21656" t="34886"/>
          <a:stretch/>
        </p:blipFill>
        <p:spPr>
          <a:xfrm rot="-5400000">
            <a:off x="5894966" y="2154651"/>
            <a:ext cx="3025212" cy="1375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Data-driven decision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3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5628368" y="1392556"/>
            <a:ext cx="775173" cy="2780658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538385" y="1392556"/>
            <a:ext cx="775173" cy="278065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1315454" y="1957531"/>
            <a:ext cx="4563556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65" y="0"/>
                </a:lnTo>
                <a:lnTo>
                  <a:pt x="21600" y="10800"/>
                </a:lnTo>
                <a:lnTo>
                  <a:pt x="2036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6372809" y="1392556"/>
            <a:ext cx="775173" cy="27806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1315454" y="1392556"/>
            <a:ext cx="4563556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65" y="0"/>
                </a:lnTo>
                <a:lnTo>
                  <a:pt x="21600" y="10800"/>
                </a:lnTo>
                <a:lnTo>
                  <a:pt x="2036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1315454" y="2522505"/>
            <a:ext cx="4563556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65" y="0"/>
                </a:lnTo>
                <a:lnTo>
                  <a:pt x="21600" y="10800"/>
                </a:lnTo>
                <a:lnTo>
                  <a:pt x="2036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1315454" y="3086426"/>
            <a:ext cx="4563556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65" y="0"/>
                </a:lnTo>
                <a:lnTo>
                  <a:pt x="21600" y="10800"/>
                </a:lnTo>
                <a:lnTo>
                  <a:pt x="2036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1315454" y="3651401"/>
            <a:ext cx="5307859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38" y="0"/>
                </a:lnTo>
                <a:lnTo>
                  <a:pt x="21600" y="10800"/>
                </a:lnTo>
                <a:lnTo>
                  <a:pt x="20538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1315454" y="1391248"/>
            <a:ext cx="2213891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054" y="0"/>
                </a:lnTo>
                <a:lnTo>
                  <a:pt x="21600" y="10800"/>
                </a:lnTo>
                <a:lnTo>
                  <a:pt x="1905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1315453" y="1952499"/>
            <a:ext cx="2752257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552" y="0"/>
                </a:lnTo>
                <a:lnTo>
                  <a:pt x="21600" y="10800"/>
                </a:lnTo>
                <a:lnTo>
                  <a:pt x="195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1315454" y="2520143"/>
            <a:ext cx="3497267" cy="52181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989" y="0"/>
                </a:lnTo>
                <a:lnTo>
                  <a:pt x="21600" y="10800"/>
                </a:lnTo>
                <a:lnTo>
                  <a:pt x="199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 txBox="1"/>
          <p:nvPr/>
        </p:nvSpPr>
        <p:spPr>
          <a:xfrm rot="5400000">
            <a:off x="6315661" y="2738104"/>
            <a:ext cx="815279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"/>
          <p:cNvSpPr txBox="1"/>
          <p:nvPr/>
        </p:nvSpPr>
        <p:spPr>
          <a:xfrm rot="5400000">
            <a:off x="589822" y="2667456"/>
            <a:ext cx="599627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1346165" y="1338082"/>
            <a:ext cx="1425933" cy="541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Descriptive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happen?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1346163" y="1922132"/>
            <a:ext cx="1843744" cy="54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Diagnostic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Why did it happen?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 txBox="1"/>
          <p:nvPr/>
        </p:nvSpPr>
        <p:spPr>
          <a:xfrm>
            <a:off x="1346163" y="2490366"/>
            <a:ext cx="1764567" cy="541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Predictive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will happen?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 txBox="1"/>
          <p:nvPr/>
        </p:nvSpPr>
        <p:spPr>
          <a:xfrm rot="5400000">
            <a:off x="5480159" y="2721137"/>
            <a:ext cx="1056939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1314291" y="3103352"/>
            <a:ext cx="2753418" cy="106290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 txBox="1"/>
          <p:nvPr/>
        </p:nvSpPr>
        <p:spPr>
          <a:xfrm>
            <a:off x="1367626" y="3365961"/>
            <a:ext cx="1742045" cy="541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Prescriptive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should I do?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4097890" y="3198925"/>
            <a:ext cx="1651557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Decision Support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4097890" y="3794316"/>
            <a:ext cx="1956555" cy="313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Decision 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2349715" y="4316129"/>
            <a:ext cx="1430087" cy="307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Machine-centered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4674002" y="4316129"/>
            <a:ext cx="1346050" cy="307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Human-Centered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7727741" y="1758812"/>
            <a:ext cx="1123303" cy="642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historical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7698928" y="3131764"/>
            <a:ext cx="1364258" cy="642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None/>
            </a:pPr>
            <a:r>
              <a:rPr b="0" i="0" lang="en-US" sz="19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reactive decisions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7228103" y="1391248"/>
            <a:ext cx="405875" cy="137833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909"/>
                  <a:pt x="10800" y="2030"/>
                </a:cubicBezTo>
                <a:lnTo>
                  <a:pt x="10800" y="8770"/>
                </a:lnTo>
                <a:cubicBezTo>
                  <a:pt x="10800" y="9891"/>
                  <a:pt x="15635" y="10800"/>
                  <a:pt x="21600" y="10800"/>
                </a:cubicBezTo>
                <a:cubicBezTo>
                  <a:pt x="15635" y="10800"/>
                  <a:pt x="10800" y="11709"/>
                  <a:pt x="10800" y="12830"/>
                </a:cubicBezTo>
                <a:lnTo>
                  <a:pt x="10800" y="19570"/>
                </a:lnTo>
                <a:cubicBezTo>
                  <a:pt x="10800" y="20691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7228103" y="2769577"/>
            <a:ext cx="405875" cy="14036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892"/>
                  <a:pt x="10800" y="1993"/>
                </a:cubicBezTo>
                <a:lnTo>
                  <a:pt x="10800" y="8807"/>
                </a:lnTo>
                <a:cubicBezTo>
                  <a:pt x="10800" y="9908"/>
                  <a:pt x="15635" y="10800"/>
                  <a:pt x="21600" y="10800"/>
                </a:cubicBezTo>
                <a:cubicBezTo>
                  <a:pt x="15635" y="10800"/>
                  <a:pt x="10800" y="11692"/>
                  <a:pt x="10800" y="12793"/>
                </a:cubicBezTo>
                <a:lnTo>
                  <a:pt x="10800" y="19607"/>
                </a:lnTo>
                <a:cubicBezTo>
                  <a:pt x="10800" y="20708"/>
                  <a:pt x="5965" y="21600"/>
                  <a:pt x="0" y="21600"/>
                </a:cubicBezTo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470591" y="4172653"/>
            <a:ext cx="919217" cy="239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[src. Gartner]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1963204" y="4376218"/>
            <a:ext cx="159490" cy="148243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2183239" y="4376218"/>
            <a:ext cx="159490" cy="14824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4272791" y="4376218"/>
            <a:ext cx="159490" cy="148243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4509256" y="4376218"/>
            <a:ext cx="159490" cy="148243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3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do some live coding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2" name="Google Shape;742;p23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t/>
            </a:r>
            <a:endParaRPr/>
          </a:p>
        </p:txBody>
      </p:sp>
      <p:sp>
        <p:nvSpPr>
          <p:cNvPr id="743" name="Google Shape;743;p23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4" id="744" name="Google Shape;744;p23"/>
          <p:cNvPicPr preferRelativeResize="0"/>
          <p:nvPr/>
        </p:nvPicPr>
        <p:blipFill rotWithShape="1">
          <a:blip r:embed="rId3">
            <a:alphaModFix/>
          </a:blip>
          <a:srcRect b="14356" l="0" r="0" t="21543"/>
          <a:stretch/>
        </p:blipFill>
        <p:spPr>
          <a:xfrm>
            <a:off x="463540" y="1194847"/>
            <a:ext cx="8208393" cy="350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4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Here we go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0" name="Google Shape;750;p24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952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from(bucket: "training")</a:t>
            </a:r>
            <a:endParaRPr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 sz="1800">
                <a:solidFill>
                  <a:srgbClr val="9900FF"/>
                </a:solidFill>
                <a:latin typeface="Courier"/>
                <a:ea typeface="Courier"/>
                <a:cs typeface="Courier"/>
                <a:sym typeface="Courier"/>
              </a:rPr>
              <a:t>range(start: -30s)</a:t>
            </a:r>
            <a:endParaRPr>
              <a:solidFill>
                <a:srgbClr val="9900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(r._measurement == "iot-oven"))</a:t>
            </a:r>
            <a:endParaRPr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(r._field == "temperature"))</a:t>
            </a:r>
            <a:endParaRPr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(r.sensor == "S1"))</a:t>
            </a:r>
            <a:endParaRPr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</a:t>
            </a:r>
            <a:r>
              <a:rPr lang="en-US" sz="1800">
                <a:solidFill>
                  <a:srgbClr val="00CCFF"/>
                </a:solidFill>
                <a:latin typeface="Courier"/>
                <a:ea typeface="Courier"/>
                <a:cs typeface="Courier"/>
                <a:sym typeface="Courier"/>
              </a:rPr>
              <a:t>mean()</a:t>
            </a:r>
            <a:endParaRPr>
              <a:solidFill>
                <a:srgbClr val="00CC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br>
              <a:rPr lang="en-US" sz="1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endParaRPr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51" name="Google Shape;751;p24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729d5760f_0_18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Recall</a:t>
            </a:r>
            <a:endParaRPr/>
          </a:p>
        </p:txBody>
      </p:sp>
      <p:grpSp>
        <p:nvGrpSpPr>
          <p:cNvPr id="757" name="Google Shape;757;gd729d5760f_0_18"/>
          <p:cNvGrpSpPr/>
          <p:nvPr/>
        </p:nvGrpSpPr>
        <p:grpSpPr>
          <a:xfrm>
            <a:off x="4317078" y="4408539"/>
            <a:ext cx="3856157" cy="203202"/>
            <a:chOff x="4689512" y="4269926"/>
            <a:chExt cx="3856157" cy="202817"/>
          </a:xfrm>
        </p:grpSpPr>
        <p:sp>
          <p:nvSpPr>
            <p:cNvPr id="758" name="Google Shape;758;gd729d5760f_0_18"/>
            <p:cNvSpPr/>
            <p:nvPr/>
          </p:nvSpPr>
          <p:spPr>
            <a:xfrm>
              <a:off x="4689512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d729d5760f_0_18"/>
            <p:cNvSpPr/>
            <p:nvPr/>
          </p:nvSpPr>
          <p:spPr>
            <a:xfrm>
              <a:off x="4689512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d729d5760f_0_18"/>
            <p:cNvSpPr/>
            <p:nvPr/>
          </p:nvSpPr>
          <p:spPr>
            <a:xfrm>
              <a:off x="4811282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d729d5760f_0_18"/>
            <p:cNvSpPr/>
            <p:nvPr/>
          </p:nvSpPr>
          <p:spPr>
            <a:xfrm>
              <a:off x="4811282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d729d5760f_0_18"/>
            <p:cNvSpPr/>
            <p:nvPr/>
          </p:nvSpPr>
          <p:spPr>
            <a:xfrm>
              <a:off x="4933051" y="439161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d729d5760f_0_18"/>
            <p:cNvSpPr/>
            <p:nvPr/>
          </p:nvSpPr>
          <p:spPr>
            <a:xfrm>
              <a:off x="4933051" y="4269926"/>
              <a:ext cx="81300" cy="810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d729d5760f_0_18"/>
            <p:cNvSpPr/>
            <p:nvPr/>
          </p:nvSpPr>
          <p:spPr>
            <a:xfrm>
              <a:off x="5054821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d729d5760f_0_18"/>
            <p:cNvSpPr/>
            <p:nvPr/>
          </p:nvSpPr>
          <p:spPr>
            <a:xfrm>
              <a:off x="5054821" y="439161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d729d5760f_0_18"/>
            <p:cNvSpPr/>
            <p:nvPr/>
          </p:nvSpPr>
          <p:spPr>
            <a:xfrm>
              <a:off x="5176590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d729d5760f_0_18"/>
            <p:cNvSpPr/>
            <p:nvPr/>
          </p:nvSpPr>
          <p:spPr>
            <a:xfrm>
              <a:off x="5176590" y="4391616"/>
              <a:ext cx="81300" cy="81000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d729d5760f_0_18"/>
            <p:cNvSpPr/>
            <p:nvPr/>
          </p:nvSpPr>
          <p:spPr>
            <a:xfrm>
              <a:off x="5541899" y="439161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d729d5760f_0_18"/>
            <p:cNvSpPr/>
            <p:nvPr/>
          </p:nvSpPr>
          <p:spPr>
            <a:xfrm>
              <a:off x="5663669" y="426992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d729d5760f_0_18"/>
            <p:cNvSpPr/>
            <p:nvPr/>
          </p:nvSpPr>
          <p:spPr>
            <a:xfrm>
              <a:off x="5298360" y="426992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d729d5760f_0_18"/>
            <p:cNvSpPr/>
            <p:nvPr/>
          </p:nvSpPr>
          <p:spPr>
            <a:xfrm>
              <a:off x="5663669" y="439161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d729d5760f_0_18"/>
            <p:cNvSpPr/>
            <p:nvPr/>
          </p:nvSpPr>
          <p:spPr>
            <a:xfrm>
              <a:off x="5298360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d729d5760f_0_18"/>
            <p:cNvSpPr/>
            <p:nvPr/>
          </p:nvSpPr>
          <p:spPr>
            <a:xfrm>
              <a:off x="5420130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d729d5760f_0_18"/>
            <p:cNvSpPr/>
            <p:nvPr/>
          </p:nvSpPr>
          <p:spPr>
            <a:xfrm>
              <a:off x="5541899" y="4269926"/>
              <a:ext cx="81300" cy="810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d729d5760f_0_18"/>
            <p:cNvSpPr/>
            <p:nvPr/>
          </p:nvSpPr>
          <p:spPr>
            <a:xfrm>
              <a:off x="5420130" y="4391616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d729d5760f_0_18"/>
            <p:cNvSpPr/>
            <p:nvPr/>
          </p:nvSpPr>
          <p:spPr>
            <a:xfrm>
              <a:off x="5785438" y="439161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d729d5760f_0_18"/>
            <p:cNvSpPr/>
            <p:nvPr/>
          </p:nvSpPr>
          <p:spPr>
            <a:xfrm>
              <a:off x="5785438" y="4269926"/>
              <a:ext cx="81300" cy="81000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d729d5760f_0_18"/>
            <p:cNvSpPr/>
            <p:nvPr/>
          </p:nvSpPr>
          <p:spPr>
            <a:xfrm>
              <a:off x="6028978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d729d5760f_0_18"/>
            <p:cNvSpPr/>
            <p:nvPr/>
          </p:nvSpPr>
          <p:spPr>
            <a:xfrm>
              <a:off x="6028978" y="439161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d729d5760f_0_18"/>
            <p:cNvSpPr/>
            <p:nvPr/>
          </p:nvSpPr>
          <p:spPr>
            <a:xfrm>
              <a:off x="5907208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d729d5760f_0_18"/>
            <p:cNvSpPr/>
            <p:nvPr/>
          </p:nvSpPr>
          <p:spPr>
            <a:xfrm>
              <a:off x="5907208" y="439161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d729d5760f_0_18"/>
            <p:cNvSpPr/>
            <p:nvPr/>
          </p:nvSpPr>
          <p:spPr>
            <a:xfrm>
              <a:off x="6272517" y="4269926"/>
              <a:ext cx="81300" cy="810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d729d5760f_0_18"/>
            <p:cNvSpPr/>
            <p:nvPr/>
          </p:nvSpPr>
          <p:spPr>
            <a:xfrm>
              <a:off x="6272517" y="4391616"/>
              <a:ext cx="81300" cy="810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d729d5760f_0_18"/>
            <p:cNvSpPr/>
            <p:nvPr/>
          </p:nvSpPr>
          <p:spPr>
            <a:xfrm>
              <a:off x="6516056" y="4269926"/>
              <a:ext cx="81300" cy="81000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d729d5760f_0_18"/>
            <p:cNvSpPr/>
            <p:nvPr/>
          </p:nvSpPr>
          <p:spPr>
            <a:xfrm>
              <a:off x="6516056" y="4391616"/>
              <a:ext cx="81300" cy="81000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d729d5760f_0_18"/>
            <p:cNvSpPr/>
            <p:nvPr/>
          </p:nvSpPr>
          <p:spPr>
            <a:xfrm flipH="1" rot="10800000">
              <a:off x="6759595" y="4391743"/>
              <a:ext cx="81300" cy="81000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d729d5760f_0_18"/>
            <p:cNvSpPr/>
            <p:nvPr/>
          </p:nvSpPr>
          <p:spPr>
            <a:xfrm>
              <a:off x="6759595" y="4269926"/>
              <a:ext cx="81300" cy="81000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d729d5760f_0_18"/>
            <p:cNvSpPr/>
            <p:nvPr/>
          </p:nvSpPr>
          <p:spPr>
            <a:xfrm flipH="1" rot="10800000">
              <a:off x="7003134" y="4270053"/>
              <a:ext cx="81300" cy="81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d729d5760f_0_18"/>
            <p:cNvSpPr/>
            <p:nvPr/>
          </p:nvSpPr>
          <p:spPr>
            <a:xfrm>
              <a:off x="7003134" y="4391616"/>
              <a:ext cx="81300" cy="81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d729d5760f_0_18"/>
            <p:cNvSpPr/>
            <p:nvPr/>
          </p:nvSpPr>
          <p:spPr>
            <a:xfrm>
              <a:off x="6881365" y="4269926"/>
              <a:ext cx="81300" cy="81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d729d5760f_0_18"/>
            <p:cNvSpPr/>
            <p:nvPr/>
          </p:nvSpPr>
          <p:spPr>
            <a:xfrm flipH="1" rot="10800000">
              <a:off x="6881365" y="4391743"/>
              <a:ext cx="81300" cy="81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d729d5760f_0_18"/>
            <p:cNvSpPr/>
            <p:nvPr/>
          </p:nvSpPr>
          <p:spPr>
            <a:xfrm flipH="1" rot="10800000">
              <a:off x="6150747" y="4270053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d729d5760f_0_18"/>
            <p:cNvSpPr/>
            <p:nvPr/>
          </p:nvSpPr>
          <p:spPr>
            <a:xfrm>
              <a:off x="6150747" y="4391616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d729d5760f_0_18"/>
            <p:cNvSpPr/>
            <p:nvPr/>
          </p:nvSpPr>
          <p:spPr>
            <a:xfrm flipH="1" rot="10800000">
              <a:off x="6394286" y="4391743"/>
              <a:ext cx="81300" cy="81000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d729d5760f_0_18"/>
            <p:cNvSpPr/>
            <p:nvPr/>
          </p:nvSpPr>
          <p:spPr>
            <a:xfrm>
              <a:off x="6394286" y="4269926"/>
              <a:ext cx="81300" cy="81000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d729d5760f_0_18"/>
            <p:cNvSpPr/>
            <p:nvPr/>
          </p:nvSpPr>
          <p:spPr>
            <a:xfrm>
              <a:off x="6637825" y="4269926"/>
              <a:ext cx="81300" cy="81000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d729d5760f_0_18"/>
            <p:cNvSpPr/>
            <p:nvPr/>
          </p:nvSpPr>
          <p:spPr>
            <a:xfrm>
              <a:off x="6637825" y="4391616"/>
              <a:ext cx="81300" cy="81000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d729d5760f_0_18"/>
            <p:cNvSpPr/>
            <p:nvPr/>
          </p:nvSpPr>
          <p:spPr>
            <a:xfrm>
              <a:off x="7368443" y="439161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d729d5760f_0_18"/>
            <p:cNvSpPr/>
            <p:nvPr/>
          </p:nvSpPr>
          <p:spPr>
            <a:xfrm>
              <a:off x="7490213" y="426992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d729d5760f_0_18"/>
            <p:cNvSpPr/>
            <p:nvPr/>
          </p:nvSpPr>
          <p:spPr>
            <a:xfrm>
              <a:off x="7124904" y="426992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d729d5760f_0_18"/>
            <p:cNvSpPr/>
            <p:nvPr/>
          </p:nvSpPr>
          <p:spPr>
            <a:xfrm>
              <a:off x="7490213" y="439161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d729d5760f_0_18"/>
            <p:cNvSpPr/>
            <p:nvPr/>
          </p:nvSpPr>
          <p:spPr>
            <a:xfrm>
              <a:off x="7124904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d729d5760f_0_18"/>
            <p:cNvSpPr/>
            <p:nvPr/>
          </p:nvSpPr>
          <p:spPr>
            <a:xfrm>
              <a:off x="7246673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d729d5760f_0_18"/>
            <p:cNvSpPr/>
            <p:nvPr/>
          </p:nvSpPr>
          <p:spPr>
            <a:xfrm>
              <a:off x="7368443" y="4269926"/>
              <a:ext cx="81300" cy="810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d729d5760f_0_18"/>
            <p:cNvSpPr/>
            <p:nvPr/>
          </p:nvSpPr>
          <p:spPr>
            <a:xfrm>
              <a:off x="7246673" y="4391616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d729d5760f_0_18"/>
            <p:cNvSpPr/>
            <p:nvPr/>
          </p:nvSpPr>
          <p:spPr>
            <a:xfrm>
              <a:off x="7611982" y="4391616"/>
              <a:ext cx="81300" cy="81000"/>
            </a:xfrm>
            <a:prstGeom prst="rect">
              <a:avLst/>
            </a:prstGeom>
            <a:solidFill>
              <a:srgbClr val="F95F53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d729d5760f_0_18"/>
            <p:cNvSpPr/>
            <p:nvPr/>
          </p:nvSpPr>
          <p:spPr>
            <a:xfrm>
              <a:off x="7611982" y="4269926"/>
              <a:ext cx="81300" cy="81000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d729d5760f_0_18"/>
            <p:cNvSpPr/>
            <p:nvPr/>
          </p:nvSpPr>
          <p:spPr>
            <a:xfrm>
              <a:off x="7855521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d729d5760f_0_18"/>
            <p:cNvSpPr/>
            <p:nvPr/>
          </p:nvSpPr>
          <p:spPr>
            <a:xfrm>
              <a:off x="7855521" y="439161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d729d5760f_0_18"/>
            <p:cNvSpPr/>
            <p:nvPr/>
          </p:nvSpPr>
          <p:spPr>
            <a:xfrm>
              <a:off x="7733752" y="426992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d729d5760f_0_18"/>
            <p:cNvSpPr/>
            <p:nvPr/>
          </p:nvSpPr>
          <p:spPr>
            <a:xfrm>
              <a:off x="7733752" y="4391616"/>
              <a:ext cx="81300" cy="81000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d729d5760f_0_18"/>
            <p:cNvSpPr/>
            <p:nvPr/>
          </p:nvSpPr>
          <p:spPr>
            <a:xfrm flipH="1" rot="10800000">
              <a:off x="7977291" y="4270053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d729d5760f_0_18"/>
            <p:cNvSpPr/>
            <p:nvPr/>
          </p:nvSpPr>
          <p:spPr>
            <a:xfrm>
              <a:off x="7977291" y="4391616"/>
              <a:ext cx="81300" cy="81000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d729d5760f_0_18"/>
            <p:cNvSpPr/>
            <p:nvPr/>
          </p:nvSpPr>
          <p:spPr>
            <a:xfrm flipH="1" rot="10800000">
              <a:off x="8220830" y="4391743"/>
              <a:ext cx="81300" cy="81000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d729d5760f_0_18"/>
            <p:cNvSpPr/>
            <p:nvPr/>
          </p:nvSpPr>
          <p:spPr>
            <a:xfrm>
              <a:off x="8220830" y="4269926"/>
              <a:ext cx="81300" cy="81000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d729d5760f_0_18"/>
            <p:cNvSpPr/>
            <p:nvPr/>
          </p:nvSpPr>
          <p:spPr>
            <a:xfrm>
              <a:off x="8099061" y="4269926"/>
              <a:ext cx="81300" cy="81000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d729d5760f_0_18"/>
            <p:cNvSpPr/>
            <p:nvPr/>
          </p:nvSpPr>
          <p:spPr>
            <a:xfrm>
              <a:off x="8099061" y="4391616"/>
              <a:ext cx="81300" cy="81000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d729d5760f_0_18"/>
            <p:cNvSpPr/>
            <p:nvPr/>
          </p:nvSpPr>
          <p:spPr>
            <a:xfrm>
              <a:off x="8342600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d729d5760f_0_18"/>
            <p:cNvSpPr/>
            <p:nvPr/>
          </p:nvSpPr>
          <p:spPr>
            <a:xfrm>
              <a:off x="8342600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d729d5760f_0_18"/>
            <p:cNvSpPr/>
            <p:nvPr/>
          </p:nvSpPr>
          <p:spPr>
            <a:xfrm>
              <a:off x="8464369" y="4269926"/>
              <a:ext cx="81300" cy="81000"/>
            </a:xfrm>
            <a:prstGeom prst="rect">
              <a:avLst/>
            </a:prstGeom>
            <a:solidFill>
              <a:srgbClr val="00C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d729d5760f_0_18"/>
            <p:cNvSpPr/>
            <p:nvPr/>
          </p:nvSpPr>
          <p:spPr>
            <a:xfrm>
              <a:off x="8464369" y="4391616"/>
              <a:ext cx="81300" cy="810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2" name="Google Shape;822;gd729d5760f_0_18"/>
          <p:cNvSpPr/>
          <p:nvPr/>
        </p:nvSpPr>
        <p:spPr>
          <a:xfrm>
            <a:off x="1591340" y="3886201"/>
            <a:ext cx="3073500" cy="80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3" name="Google Shape;823;gd729d5760f_0_18"/>
          <p:cNvGrpSpPr/>
          <p:nvPr/>
        </p:nvGrpSpPr>
        <p:grpSpPr>
          <a:xfrm>
            <a:off x="1438940" y="1473616"/>
            <a:ext cx="3774858" cy="1176337"/>
            <a:chOff x="576" y="1008"/>
            <a:chExt cx="4464" cy="1392"/>
          </a:xfrm>
        </p:grpSpPr>
        <p:grpSp>
          <p:nvGrpSpPr>
            <p:cNvPr id="824" name="Google Shape;824;gd729d5760f_0_18"/>
            <p:cNvGrpSpPr/>
            <p:nvPr/>
          </p:nvGrpSpPr>
          <p:grpSpPr>
            <a:xfrm>
              <a:off x="576" y="1008"/>
              <a:ext cx="0" cy="1296"/>
              <a:chOff x="576" y="1008"/>
              <a:chExt cx="0" cy="1296"/>
            </a:xfrm>
          </p:grpSpPr>
          <p:sp>
            <p:nvSpPr>
              <p:cNvPr id="825" name="Google Shape;825;gd729d5760f_0_18"/>
              <p:cNvSpPr/>
              <p:nvPr/>
            </p:nvSpPr>
            <p:spPr>
              <a:xfrm>
                <a:off x="576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gd729d5760f_0_18"/>
              <p:cNvSpPr/>
              <p:nvPr/>
            </p:nvSpPr>
            <p:spPr>
              <a:xfrm>
                <a:off x="576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gd729d5760f_0_18"/>
              <p:cNvSpPr/>
              <p:nvPr/>
            </p:nvSpPr>
            <p:spPr>
              <a:xfrm>
                <a:off x="576" y="1584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gd729d5760f_0_18"/>
              <p:cNvSpPr/>
              <p:nvPr/>
            </p:nvSpPr>
            <p:spPr>
              <a:xfrm>
                <a:off x="576" y="172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gd729d5760f_0_18"/>
              <p:cNvSpPr/>
              <p:nvPr/>
            </p:nvSpPr>
            <p:spPr>
              <a:xfrm>
                <a:off x="576" y="187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gd729d5760f_0_18"/>
              <p:cNvSpPr/>
              <p:nvPr/>
            </p:nvSpPr>
            <p:spPr>
              <a:xfrm>
                <a:off x="576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gd729d5760f_0_18"/>
              <p:cNvSpPr/>
              <p:nvPr/>
            </p:nvSpPr>
            <p:spPr>
              <a:xfrm>
                <a:off x="576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gd729d5760f_0_18"/>
              <p:cNvSpPr/>
              <p:nvPr/>
            </p:nvSpPr>
            <p:spPr>
              <a:xfrm>
                <a:off x="576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gd729d5760f_0_18"/>
              <p:cNvSpPr/>
              <p:nvPr/>
            </p:nvSpPr>
            <p:spPr>
              <a:xfrm>
                <a:off x="576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gd729d5760f_0_18"/>
              <p:cNvSpPr/>
              <p:nvPr/>
            </p:nvSpPr>
            <p:spPr>
              <a:xfrm>
                <a:off x="576" y="2160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5" name="Google Shape;835;gd729d5760f_0_18"/>
            <p:cNvGrpSpPr/>
            <p:nvPr/>
          </p:nvGrpSpPr>
          <p:grpSpPr>
            <a:xfrm>
              <a:off x="720" y="1008"/>
              <a:ext cx="0" cy="1296"/>
              <a:chOff x="720" y="1008"/>
              <a:chExt cx="0" cy="1296"/>
            </a:xfrm>
          </p:grpSpPr>
          <p:sp>
            <p:nvSpPr>
              <p:cNvPr id="836" name="Google Shape;836;gd729d5760f_0_18"/>
              <p:cNvSpPr/>
              <p:nvPr/>
            </p:nvSpPr>
            <p:spPr>
              <a:xfrm>
                <a:off x="720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gd729d5760f_0_18"/>
              <p:cNvSpPr/>
              <p:nvPr/>
            </p:nvSpPr>
            <p:spPr>
              <a:xfrm>
                <a:off x="720" y="129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gd729d5760f_0_18"/>
              <p:cNvSpPr/>
              <p:nvPr/>
            </p:nvSpPr>
            <p:spPr>
              <a:xfrm>
                <a:off x="720" y="158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gd729d5760f_0_18"/>
              <p:cNvSpPr/>
              <p:nvPr/>
            </p:nvSpPr>
            <p:spPr>
              <a:xfrm>
                <a:off x="720" y="172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gd729d5760f_0_18"/>
              <p:cNvSpPr/>
              <p:nvPr/>
            </p:nvSpPr>
            <p:spPr>
              <a:xfrm>
                <a:off x="720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gd729d5760f_0_18"/>
              <p:cNvSpPr/>
              <p:nvPr/>
            </p:nvSpPr>
            <p:spPr>
              <a:xfrm>
                <a:off x="720" y="216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gd729d5760f_0_18"/>
              <p:cNvSpPr/>
              <p:nvPr/>
            </p:nvSpPr>
            <p:spPr>
              <a:xfrm>
                <a:off x="720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gd729d5760f_0_18"/>
              <p:cNvSpPr/>
              <p:nvPr/>
            </p:nvSpPr>
            <p:spPr>
              <a:xfrm>
                <a:off x="720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gd729d5760f_0_18"/>
              <p:cNvSpPr/>
              <p:nvPr/>
            </p:nvSpPr>
            <p:spPr>
              <a:xfrm>
                <a:off x="720" y="1872"/>
                <a:ext cx="0" cy="0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gd729d5760f_0_18"/>
              <p:cNvSpPr/>
              <p:nvPr/>
            </p:nvSpPr>
            <p:spPr>
              <a:xfrm>
                <a:off x="720" y="144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6" name="Google Shape;846;gd729d5760f_0_18"/>
            <p:cNvGrpSpPr/>
            <p:nvPr/>
          </p:nvGrpSpPr>
          <p:grpSpPr>
            <a:xfrm>
              <a:off x="864" y="1008"/>
              <a:ext cx="0" cy="1296"/>
              <a:chOff x="864" y="1008"/>
              <a:chExt cx="0" cy="1296"/>
            </a:xfrm>
          </p:grpSpPr>
          <p:sp>
            <p:nvSpPr>
              <p:cNvPr id="847" name="Google Shape;847;gd729d5760f_0_18"/>
              <p:cNvSpPr/>
              <p:nvPr/>
            </p:nvSpPr>
            <p:spPr>
              <a:xfrm>
                <a:off x="864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gd729d5760f_0_18"/>
              <p:cNvSpPr/>
              <p:nvPr/>
            </p:nvSpPr>
            <p:spPr>
              <a:xfrm>
                <a:off x="864" y="2160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gd729d5760f_0_18"/>
              <p:cNvSpPr/>
              <p:nvPr/>
            </p:nvSpPr>
            <p:spPr>
              <a:xfrm>
                <a:off x="864" y="1152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gd729d5760f_0_18"/>
              <p:cNvSpPr/>
              <p:nvPr/>
            </p:nvSpPr>
            <p:spPr>
              <a:xfrm>
                <a:off x="864" y="172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gd729d5760f_0_18"/>
              <p:cNvSpPr/>
              <p:nvPr/>
            </p:nvSpPr>
            <p:spPr>
              <a:xfrm>
                <a:off x="864" y="144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gd729d5760f_0_18"/>
              <p:cNvSpPr/>
              <p:nvPr/>
            </p:nvSpPr>
            <p:spPr>
              <a:xfrm>
                <a:off x="864" y="158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gd729d5760f_0_18"/>
              <p:cNvSpPr/>
              <p:nvPr/>
            </p:nvSpPr>
            <p:spPr>
              <a:xfrm>
                <a:off x="864" y="1296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gd729d5760f_0_18"/>
              <p:cNvSpPr/>
              <p:nvPr/>
            </p:nvSpPr>
            <p:spPr>
              <a:xfrm>
                <a:off x="864" y="2304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gd729d5760f_0_18"/>
              <p:cNvSpPr/>
              <p:nvPr/>
            </p:nvSpPr>
            <p:spPr>
              <a:xfrm>
                <a:off x="864" y="1872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gd729d5760f_0_18"/>
              <p:cNvSpPr/>
              <p:nvPr/>
            </p:nvSpPr>
            <p:spPr>
              <a:xfrm>
                <a:off x="864" y="1008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7" name="Google Shape;857;gd729d5760f_0_18"/>
            <p:cNvGrpSpPr/>
            <p:nvPr/>
          </p:nvGrpSpPr>
          <p:grpSpPr>
            <a:xfrm>
              <a:off x="1008" y="1008"/>
              <a:ext cx="0" cy="1296"/>
              <a:chOff x="1008" y="1008"/>
              <a:chExt cx="0" cy="1296"/>
            </a:xfrm>
          </p:grpSpPr>
          <p:sp>
            <p:nvSpPr>
              <p:cNvPr id="858" name="Google Shape;858;gd729d5760f_0_18"/>
              <p:cNvSpPr/>
              <p:nvPr/>
            </p:nvSpPr>
            <p:spPr>
              <a:xfrm>
                <a:off x="1008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gd729d5760f_0_18"/>
              <p:cNvSpPr/>
              <p:nvPr/>
            </p:nvSpPr>
            <p:spPr>
              <a:xfrm>
                <a:off x="1008" y="115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gd729d5760f_0_18"/>
              <p:cNvSpPr/>
              <p:nvPr/>
            </p:nvSpPr>
            <p:spPr>
              <a:xfrm>
                <a:off x="1008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gd729d5760f_0_18"/>
              <p:cNvSpPr/>
              <p:nvPr/>
            </p:nvSpPr>
            <p:spPr>
              <a:xfrm>
                <a:off x="1008" y="1440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gd729d5760f_0_18"/>
              <p:cNvSpPr/>
              <p:nvPr/>
            </p:nvSpPr>
            <p:spPr>
              <a:xfrm>
                <a:off x="1008" y="1584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gd729d5760f_0_18"/>
              <p:cNvSpPr/>
              <p:nvPr/>
            </p:nvSpPr>
            <p:spPr>
              <a:xfrm>
                <a:off x="1008" y="172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gd729d5760f_0_18"/>
              <p:cNvSpPr/>
              <p:nvPr/>
            </p:nvSpPr>
            <p:spPr>
              <a:xfrm>
                <a:off x="1008" y="187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gd729d5760f_0_18"/>
              <p:cNvSpPr/>
              <p:nvPr/>
            </p:nvSpPr>
            <p:spPr>
              <a:xfrm>
                <a:off x="1008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gd729d5760f_0_18"/>
              <p:cNvSpPr/>
              <p:nvPr/>
            </p:nvSpPr>
            <p:spPr>
              <a:xfrm>
                <a:off x="1008" y="216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gd729d5760f_0_18"/>
              <p:cNvSpPr/>
              <p:nvPr/>
            </p:nvSpPr>
            <p:spPr>
              <a:xfrm>
                <a:off x="1008" y="2304"/>
                <a:ext cx="0" cy="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8" name="Google Shape;868;gd729d5760f_0_18"/>
            <p:cNvGrpSpPr/>
            <p:nvPr/>
          </p:nvGrpSpPr>
          <p:grpSpPr>
            <a:xfrm>
              <a:off x="1152" y="1008"/>
              <a:ext cx="0" cy="1296"/>
              <a:chOff x="1152" y="1008"/>
              <a:chExt cx="0" cy="1296"/>
            </a:xfrm>
          </p:grpSpPr>
          <p:sp>
            <p:nvSpPr>
              <p:cNvPr id="869" name="Google Shape;869;gd729d5760f_0_18"/>
              <p:cNvSpPr/>
              <p:nvPr/>
            </p:nvSpPr>
            <p:spPr>
              <a:xfrm>
                <a:off x="1152" y="1584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gd729d5760f_0_18"/>
              <p:cNvSpPr/>
              <p:nvPr/>
            </p:nvSpPr>
            <p:spPr>
              <a:xfrm>
                <a:off x="1152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gd729d5760f_0_18"/>
              <p:cNvSpPr/>
              <p:nvPr/>
            </p:nvSpPr>
            <p:spPr>
              <a:xfrm>
                <a:off x="1152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gd729d5760f_0_18"/>
              <p:cNvSpPr/>
              <p:nvPr/>
            </p:nvSpPr>
            <p:spPr>
              <a:xfrm>
                <a:off x="1152" y="216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gd729d5760f_0_18"/>
              <p:cNvSpPr/>
              <p:nvPr/>
            </p:nvSpPr>
            <p:spPr>
              <a:xfrm>
                <a:off x="1152" y="115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gd729d5760f_0_18"/>
              <p:cNvSpPr/>
              <p:nvPr/>
            </p:nvSpPr>
            <p:spPr>
              <a:xfrm>
                <a:off x="1152" y="1728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gd729d5760f_0_18"/>
              <p:cNvSpPr/>
              <p:nvPr/>
            </p:nvSpPr>
            <p:spPr>
              <a:xfrm>
                <a:off x="1152" y="1296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gd729d5760f_0_18"/>
              <p:cNvSpPr/>
              <p:nvPr/>
            </p:nvSpPr>
            <p:spPr>
              <a:xfrm>
                <a:off x="1152" y="187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gd729d5760f_0_18"/>
              <p:cNvSpPr/>
              <p:nvPr/>
            </p:nvSpPr>
            <p:spPr>
              <a:xfrm>
                <a:off x="1152" y="2304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gd729d5760f_0_18"/>
              <p:cNvSpPr/>
              <p:nvPr/>
            </p:nvSpPr>
            <p:spPr>
              <a:xfrm>
                <a:off x="1152" y="144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9" name="Google Shape;879;gd729d5760f_0_18"/>
            <p:cNvGrpSpPr/>
            <p:nvPr/>
          </p:nvGrpSpPr>
          <p:grpSpPr>
            <a:xfrm>
              <a:off x="1296" y="1008"/>
              <a:ext cx="3744" cy="1392"/>
              <a:chOff x="1296" y="1008"/>
              <a:chExt cx="3744" cy="1392"/>
            </a:xfrm>
          </p:grpSpPr>
          <p:sp>
            <p:nvSpPr>
              <p:cNvPr id="880" name="Google Shape;880;gd729d5760f_0_18"/>
              <p:cNvSpPr/>
              <p:nvPr/>
            </p:nvSpPr>
            <p:spPr>
              <a:xfrm>
                <a:off x="1728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gd729d5760f_0_18"/>
              <p:cNvSpPr/>
              <p:nvPr/>
            </p:nvSpPr>
            <p:spPr>
              <a:xfrm>
                <a:off x="1296" y="1440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gd729d5760f_0_18"/>
              <p:cNvSpPr/>
              <p:nvPr/>
            </p:nvSpPr>
            <p:spPr>
              <a:xfrm>
                <a:off x="1584" y="115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gd729d5760f_0_18"/>
              <p:cNvSpPr/>
              <p:nvPr/>
            </p:nvSpPr>
            <p:spPr>
              <a:xfrm>
                <a:off x="1584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gd729d5760f_0_18"/>
              <p:cNvSpPr/>
              <p:nvPr/>
            </p:nvSpPr>
            <p:spPr>
              <a:xfrm>
                <a:off x="1872" y="216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gd729d5760f_0_18"/>
              <p:cNvSpPr/>
              <p:nvPr/>
            </p:nvSpPr>
            <p:spPr>
              <a:xfrm>
                <a:off x="1872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gd729d5760f_0_18"/>
              <p:cNvSpPr/>
              <p:nvPr/>
            </p:nvSpPr>
            <p:spPr>
              <a:xfrm>
                <a:off x="1728" y="100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gd729d5760f_0_18"/>
              <p:cNvSpPr/>
              <p:nvPr/>
            </p:nvSpPr>
            <p:spPr>
              <a:xfrm>
                <a:off x="1872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gd729d5760f_0_18"/>
              <p:cNvSpPr/>
              <p:nvPr/>
            </p:nvSpPr>
            <p:spPr>
              <a:xfrm>
                <a:off x="1440" y="129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gd729d5760f_0_18"/>
              <p:cNvSpPr/>
              <p:nvPr/>
            </p:nvSpPr>
            <p:spPr>
              <a:xfrm>
                <a:off x="1872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gd729d5760f_0_18"/>
              <p:cNvSpPr/>
              <p:nvPr/>
            </p:nvSpPr>
            <p:spPr>
              <a:xfrm>
                <a:off x="1296" y="158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gd729d5760f_0_18"/>
              <p:cNvSpPr/>
              <p:nvPr/>
            </p:nvSpPr>
            <p:spPr>
              <a:xfrm>
                <a:off x="1440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gd729d5760f_0_18"/>
              <p:cNvSpPr/>
              <p:nvPr/>
            </p:nvSpPr>
            <p:spPr>
              <a:xfrm>
                <a:off x="1296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gd729d5760f_0_18"/>
              <p:cNvSpPr/>
              <p:nvPr/>
            </p:nvSpPr>
            <p:spPr>
              <a:xfrm>
                <a:off x="1296" y="100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gd729d5760f_0_18"/>
              <p:cNvSpPr/>
              <p:nvPr/>
            </p:nvSpPr>
            <p:spPr>
              <a:xfrm>
                <a:off x="1728" y="1152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gd729d5760f_0_18"/>
              <p:cNvSpPr/>
              <p:nvPr/>
            </p:nvSpPr>
            <p:spPr>
              <a:xfrm>
                <a:off x="1728" y="216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gd729d5760f_0_18"/>
              <p:cNvSpPr/>
              <p:nvPr/>
            </p:nvSpPr>
            <p:spPr>
              <a:xfrm>
                <a:off x="1584" y="144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gd729d5760f_0_18"/>
              <p:cNvSpPr/>
              <p:nvPr/>
            </p:nvSpPr>
            <p:spPr>
              <a:xfrm>
                <a:off x="1584" y="158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gd729d5760f_0_18"/>
              <p:cNvSpPr/>
              <p:nvPr/>
            </p:nvSpPr>
            <p:spPr>
              <a:xfrm>
                <a:off x="1584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gd729d5760f_0_18"/>
              <p:cNvSpPr/>
              <p:nvPr/>
            </p:nvSpPr>
            <p:spPr>
              <a:xfrm>
                <a:off x="1584" y="187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gd729d5760f_0_18"/>
              <p:cNvSpPr/>
              <p:nvPr/>
            </p:nvSpPr>
            <p:spPr>
              <a:xfrm>
                <a:off x="1872" y="158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gd729d5760f_0_18"/>
              <p:cNvSpPr/>
              <p:nvPr/>
            </p:nvSpPr>
            <p:spPr>
              <a:xfrm>
                <a:off x="1872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gd729d5760f_0_18"/>
              <p:cNvSpPr/>
              <p:nvPr/>
            </p:nvSpPr>
            <p:spPr>
              <a:xfrm>
                <a:off x="1296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gd729d5760f_0_18"/>
              <p:cNvSpPr/>
              <p:nvPr/>
            </p:nvSpPr>
            <p:spPr>
              <a:xfrm>
                <a:off x="1296" y="187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gd729d5760f_0_18"/>
              <p:cNvSpPr/>
              <p:nvPr/>
            </p:nvSpPr>
            <p:spPr>
              <a:xfrm>
                <a:off x="1296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gd729d5760f_0_18"/>
              <p:cNvSpPr/>
              <p:nvPr/>
            </p:nvSpPr>
            <p:spPr>
              <a:xfrm>
                <a:off x="1296" y="1296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gd729d5760f_0_18"/>
              <p:cNvSpPr/>
              <p:nvPr/>
            </p:nvSpPr>
            <p:spPr>
              <a:xfrm>
                <a:off x="1296" y="230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gd729d5760f_0_18"/>
              <p:cNvSpPr/>
              <p:nvPr/>
            </p:nvSpPr>
            <p:spPr>
              <a:xfrm>
                <a:off x="1440" y="201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gd729d5760f_0_18"/>
              <p:cNvSpPr/>
              <p:nvPr/>
            </p:nvSpPr>
            <p:spPr>
              <a:xfrm>
                <a:off x="1440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gd729d5760f_0_18"/>
              <p:cNvSpPr/>
              <p:nvPr/>
            </p:nvSpPr>
            <p:spPr>
              <a:xfrm>
                <a:off x="1728" y="158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gd729d5760f_0_18"/>
              <p:cNvSpPr/>
              <p:nvPr/>
            </p:nvSpPr>
            <p:spPr>
              <a:xfrm>
                <a:off x="1728" y="172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gd729d5760f_0_18"/>
              <p:cNvSpPr/>
              <p:nvPr/>
            </p:nvSpPr>
            <p:spPr>
              <a:xfrm>
                <a:off x="1728" y="187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gd729d5760f_0_18"/>
              <p:cNvSpPr/>
              <p:nvPr/>
            </p:nvSpPr>
            <p:spPr>
              <a:xfrm>
                <a:off x="1728" y="2304"/>
                <a:ext cx="0" cy="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gd729d5760f_0_18"/>
              <p:cNvSpPr/>
              <p:nvPr/>
            </p:nvSpPr>
            <p:spPr>
              <a:xfrm>
                <a:off x="1440" y="2160"/>
                <a:ext cx="0" cy="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gd729d5760f_0_18"/>
              <p:cNvSpPr/>
              <p:nvPr/>
            </p:nvSpPr>
            <p:spPr>
              <a:xfrm>
                <a:off x="1728" y="1296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gd729d5760f_0_18"/>
              <p:cNvSpPr/>
              <p:nvPr/>
            </p:nvSpPr>
            <p:spPr>
              <a:xfrm>
                <a:off x="1728" y="144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gd729d5760f_0_18"/>
              <p:cNvSpPr/>
              <p:nvPr/>
            </p:nvSpPr>
            <p:spPr>
              <a:xfrm>
                <a:off x="1584" y="2016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gd729d5760f_0_18"/>
              <p:cNvSpPr/>
              <p:nvPr/>
            </p:nvSpPr>
            <p:spPr>
              <a:xfrm>
                <a:off x="1584" y="1008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gd729d5760f_0_18"/>
              <p:cNvSpPr/>
              <p:nvPr/>
            </p:nvSpPr>
            <p:spPr>
              <a:xfrm>
                <a:off x="1584" y="216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gd729d5760f_0_18"/>
              <p:cNvSpPr/>
              <p:nvPr/>
            </p:nvSpPr>
            <p:spPr>
              <a:xfrm>
                <a:off x="1584" y="2304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gd729d5760f_0_18"/>
              <p:cNvSpPr/>
              <p:nvPr/>
            </p:nvSpPr>
            <p:spPr>
              <a:xfrm>
                <a:off x="1296" y="216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gd729d5760f_0_18"/>
              <p:cNvSpPr/>
              <p:nvPr/>
            </p:nvSpPr>
            <p:spPr>
              <a:xfrm>
                <a:off x="1440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gd729d5760f_0_18"/>
              <p:cNvSpPr/>
              <p:nvPr/>
            </p:nvSpPr>
            <p:spPr>
              <a:xfrm>
                <a:off x="1440" y="182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gd729d5760f_0_18"/>
              <p:cNvSpPr/>
              <p:nvPr/>
            </p:nvSpPr>
            <p:spPr>
              <a:xfrm>
                <a:off x="1440" y="115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gd729d5760f_0_18"/>
              <p:cNvSpPr/>
              <p:nvPr/>
            </p:nvSpPr>
            <p:spPr>
              <a:xfrm>
                <a:off x="1440" y="230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gd729d5760f_0_18"/>
              <p:cNvSpPr/>
              <p:nvPr/>
            </p:nvSpPr>
            <p:spPr>
              <a:xfrm>
                <a:off x="1872" y="1152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gd729d5760f_0_18"/>
              <p:cNvSpPr/>
              <p:nvPr/>
            </p:nvSpPr>
            <p:spPr>
              <a:xfrm>
                <a:off x="1872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gd729d5760f_0_18"/>
              <p:cNvSpPr/>
              <p:nvPr/>
            </p:nvSpPr>
            <p:spPr>
              <a:xfrm>
                <a:off x="1440" y="1680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gd729d5760f_0_18"/>
              <p:cNvSpPr/>
              <p:nvPr/>
            </p:nvSpPr>
            <p:spPr>
              <a:xfrm>
                <a:off x="1872" y="1872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gd729d5760f_0_18"/>
              <p:cNvSpPr/>
              <p:nvPr/>
            </p:nvSpPr>
            <p:spPr>
              <a:xfrm>
                <a:off x="1872" y="1008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gd729d5760f_0_18"/>
              <p:cNvSpPr/>
              <p:nvPr/>
            </p:nvSpPr>
            <p:spPr>
              <a:xfrm>
                <a:off x="2736" y="1728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gd729d5760f_0_18"/>
              <p:cNvSpPr/>
              <p:nvPr/>
            </p:nvSpPr>
            <p:spPr>
              <a:xfrm>
                <a:off x="2736" y="2016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gd729d5760f_0_18"/>
              <p:cNvSpPr/>
              <p:nvPr/>
            </p:nvSpPr>
            <p:spPr>
              <a:xfrm>
                <a:off x="2736" y="2160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gd729d5760f_0_18"/>
              <p:cNvSpPr/>
              <p:nvPr/>
            </p:nvSpPr>
            <p:spPr>
              <a:xfrm>
                <a:off x="2736" y="187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gd729d5760f_0_18"/>
              <p:cNvSpPr/>
              <p:nvPr/>
            </p:nvSpPr>
            <p:spPr>
              <a:xfrm>
                <a:off x="2016" y="129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gd729d5760f_0_18"/>
              <p:cNvSpPr/>
              <p:nvPr/>
            </p:nvSpPr>
            <p:spPr>
              <a:xfrm>
                <a:off x="2016" y="230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gd729d5760f_0_18"/>
              <p:cNvSpPr/>
              <p:nvPr/>
            </p:nvSpPr>
            <p:spPr>
              <a:xfrm>
                <a:off x="2016" y="144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gd729d5760f_0_18"/>
              <p:cNvSpPr/>
              <p:nvPr/>
            </p:nvSpPr>
            <p:spPr>
              <a:xfrm>
                <a:off x="2016" y="158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gd729d5760f_0_18"/>
              <p:cNvSpPr/>
              <p:nvPr/>
            </p:nvSpPr>
            <p:spPr>
              <a:xfrm>
                <a:off x="2016" y="172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gd729d5760f_0_18"/>
              <p:cNvSpPr/>
              <p:nvPr/>
            </p:nvSpPr>
            <p:spPr>
              <a:xfrm>
                <a:off x="2016" y="216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gd729d5760f_0_18"/>
              <p:cNvSpPr/>
              <p:nvPr/>
            </p:nvSpPr>
            <p:spPr>
              <a:xfrm>
                <a:off x="2016" y="187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gd729d5760f_0_18"/>
              <p:cNvSpPr/>
              <p:nvPr/>
            </p:nvSpPr>
            <p:spPr>
              <a:xfrm>
                <a:off x="2016" y="201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gd729d5760f_0_18"/>
              <p:cNvSpPr/>
              <p:nvPr/>
            </p:nvSpPr>
            <p:spPr>
              <a:xfrm>
                <a:off x="2160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gd729d5760f_0_18"/>
              <p:cNvSpPr/>
              <p:nvPr/>
            </p:nvSpPr>
            <p:spPr>
              <a:xfrm>
                <a:off x="2160" y="115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gd729d5760f_0_18"/>
              <p:cNvSpPr/>
              <p:nvPr/>
            </p:nvSpPr>
            <p:spPr>
              <a:xfrm>
                <a:off x="2160" y="129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gd729d5760f_0_18"/>
              <p:cNvSpPr/>
              <p:nvPr/>
            </p:nvSpPr>
            <p:spPr>
              <a:xfrm>
                <a:off x="2160" y="144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gd729d5760f_0_18"/>
              <p:cNvSpPr/>
              <p:nvPr/>
            </p:nvSpPr>
            <p:spPr>
              <a:xfrm>
                <a:off x="2016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gd729d5760f_0_18"/>
              <p:cNvSpPr/>
              <p:nvPr/>
            </p:nvSpPr>
            <p:spPr>
              <a:xfrm>
                <a:off x="2016" y="115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gd729d5760f_0_18"/>
              <p:cNvSpPr/>
              <p:nvPr/>
            </p:nvSpPr>
            <p:spPr>
              <a:xfrm>
                <a:off x="2448" y="1008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gd729d5760f_0_18"/>
              <p:cNvSpPr/>
              <p:nvPr/>
            </p:nvSpPr>
            <p:spPr>
              <a:xfrm>
                <a:off x="2448" y="1152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gd729d5760f_0_18"/>
              <p:cNvSpPr/>
              <p:nvPr/>
            </p:nvSpPr>
            <p:spPr>
              <a:xfrm>
                <a:off x="2448" y="1296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gd729d5760f_0_18"/>
              <p:cNvSpPr/>
              <p:nvPr/>
            </p:nvSpPr>
            <p:spPr>
              <a:xfrm>
                <a:off x="2304" y="2304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gd729d5760f_0_18"/>
              <p:cNvSpPr/>
              <p:nvPr/>
            </p:nvSpPr>
            <p:spPr>
              <a:xfrm>
                <a:off x="2304" y="2160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gd729d5760f_0_18"/>
              <p:cNvSpPr/>
              <p:nvPr/>
            </p:nvSpPr>
            <p:spPr>
              <a:xfrm>
                <a:off x="2448" y="1440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gd729d5760f_0_18"/>
              <p:cNvSpPr/>
              <p:nvPr/>
            </p:nvSpPr>
            <p:spPr>
              <a:xfrm>
                <a:off x="2736" y="1296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gd729d5760f_0_18"/>
              <p:cNvSpPr/>
              <p:nvPr/>
            </p:nvSpPr>
            <p:spPr>
              <a:xfrm>
                <a:off x="2736" y="1440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gd729d5760f_0_18"/>
              <p:cNvSpPr/>
              <p:nvPr/>
            </p:nvSpPr>
            <p:spPr>
              <a:xfrm>
                <a:off x="2736" y="1584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gd729d5760f_0_18"/>
              <p:cNvSpPr/>
              <p:nvPr/>
            </p:nvSpPr>
            <p:spPr>
              <a:xfrm>
                <a:off x="2592" y="2160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gd729d5760f_0_18"/>
              <p:cNvSpPr/>
              <p:nvPr/>
            </p:nvSpPr>
            <p:spPr>
              <a:xfrm>
                <a:off x="2592" y="2304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gd729d5760f_0_18"/>
              <p:cNvSpPr/>
              <p:nvPr/>
            </p:nvSpPr>
            <p:spPr>
              <a:xfrm>
                <a:off x="2592" y="2016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gd729d5760f_0_18"/>
              <p:cNvSpPr/>
              <p:nvPr/>
            </p:nvSpPr>
            <p:spPr>
              <a:xfrm>
                <a:off x="2736" y="1008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gd729d5760f_0_18"/>
              <p:cNvSpPr/>
              <p:nvPr/>
            </p:nvSpPr>
            <p:spPr>
              <a:xfrm>
                <a:off x="2736" y="1152"/>
                <a:ext cx="0" cy="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gd729d5760f_0_18"/>
              <p:cNvSpPr/>
              <p:nvPr/>
            </p:nvSpPr>
            <p:spPr>
              <a:xfrm>
                <a:off x="2880" y="2112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gd729d5760f_0_18"/>
              <p:cNvSpPr/>
              <p:nvPr/>
            </p:nvSpPr>
            <p:spPr>
              <a:xfrm>
                <a:off x="2880" y="2160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gd729d5760f_0_18"/>
              <p:cNvSpPr/>
              <p:nvPr/>
            </p:nvSpPr>
            <p:spPr>
              <a:xfrm>
                <a:off x="3024" y="1536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gd729d5760f_0_18"/>
              <p:cNvSpPr/>
              <p:nvPr/>
            </p:nvSpPr>
            <p:spPr>
              <a:xfrm>
                <a:off x="3024" y="1584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gd729d5760f_0_18"/>
              <p:cNvSpPr/>
              <p:nvPr/>
            </p:nvSpPr>
            <p:spPr>
              <a:xfrm>
                <a:off x="2880" y="1824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gd729d5760f_0_18"/>
              <p:cNvSpPr/>
              <p:nvPr/>
            </p:nvSpPr>
            <p:spPr>
              <a:xfrm>
                <a:off x="2880" y="1872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gd729d5760f_0_18"/>
              <p:cNvSpPr/>
              <p:nvPr/>
            </p:nvSpPr>
            <p:spPr>
              <a:xfrm>
                <a:off x="3024" y="1248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gd729d5760f_0_18"/>
              <p:cNvSpPr/>
              <p:nvPr/>
            </p:nvSpPr>
            <p:spPr>
              <a:xfrm>
                <a:off x="3024" y="1296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gd729d5760f_0_18"/>
              <p:cNvSpPr/>
              <p:nvPr/>
            </p:nvSpPr>
            <p:spPr>
              <a:xfrm>
                <a:off x="2880" y="2400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gd729d5760f_0_18"/>
              <p:cNvSpPr/>
              <p:nvPr/>
            </p:nvSpPr>
            <p:spPr>
              <a:xfrm>
                <a:off x="3024" y="1008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gd729d5760f_0_18"/>
              <p:cNvSpPr/>
              <p:nvPr/>
            </p:nvSpPr>
            <p:spPr>
              <a:xfrm>
                <a:off x="3024" y="2400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gd729d5760f_0_18"/>
              <p:cNvSpPr/>
              <p:nvPr/>
            </p:nvSpPr>
            <p:spPr>
              <a:xfrm>
                <a:off x="3024" y="182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gd729d5760f_0_18"/>
              <p:cNvSpPr/>
              <p:nvPr/>
            </p:nvSpPr>
            <p:spPr>
              <a:xfrm>
                <a:off x="3024" y="187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gd729d5760f_0_18"/>
              <p:cNvSpPr/>
              <p:nvPr/>
            </p:nvSpPr>
            <p:spPr>
              <a:xfrm>
                <a:off x="3024" y="211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gd729d5760f_0_18"/>
              <p:cNvSpPr/>
              <p:nvPr/>
            </p:nvSpPr>
            <p:spPr>
              <a:xfrm>
                <a:off x="3024" y="2160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gd729d5760f_0_18"/>
              <p:cNvSpPr/>
              <p:nvPr/>
            </p:nvSpPr>
            <p:spPr>
              <a:xfrm>
                <a:off x="3312" y="225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gd729d5760f_0_18"/>
              <p:cNvSpPr/>
              <p:nvPr/>
            </p:nvSpPr>
            <p:spPr>
              <a:xfrm>
                <a:off x="3312" y="230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gd729d5760f_0_18"/>
              <p:cNvSpPr/>
              <p:nvPr/>
            </p:nvSpPr>
            <p:spPr>
              <a:xfrm>
                <a:off x="3312" y="172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gd729d5760f_0_18"/>
              <p:cNvSpPr/>
              <p:nvPr/>
            </p:nvSpPr>
            <p:spPr>
              <a:xfrm>
                <a:off x="3312" y="196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gd729d5760f_0_18"/>
              <p:cNvSpPr/>
              <p:nvPr/>
            </p:nvSpPr>
            <p:spPr>
              <a:xfrm>
                <a:off x="3312" y="201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gd729d5760f_0_18"/>
              <p:cNvSpPr/>
              <p:nvPr/>
            </p:nvSpPr>
            <p:spPr>
              <a:xfrm>
                <a:off x="3312" y="153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gd729d5760f_0_18"/>
              <p:cNvSpPr/>
              <p:nvPr/>
            </p:nvSpPr>
            <p:spPr>
              <a:xfrm>
                <a:off x="3312" y="158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gd729d5760f_0_18"/>
              <p:cNvSpPr/>
              <p:nvPr/>
            </p:nvSpPr>
            <p:spPr>
              <a:xfrm>
                <a:off x="3312" y="110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gd729d5760f_0_18"/>
              <p:cNvSpPr/>
              <p:nvPr/>
            </p:nvSpPr>
            <p:spPr>
              <a:xfrm>
                <a:off x="3312" y="115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gd729d5760f_0_18"/>
              <p:cNvSpPr/>
              <p:nvPr/>
            </p:nvSpPr>
            <p:spPr>
              <a:xfrm>
                <a:off x="3312" y="139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gd729d5760f_0_18"/>
              <p:cNvSpPr/>
              <p:nvPr/>
            </p:nvSpPr>
            <p:spPr>
              <a:xfrm>
                <a:off x="3168" y="225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gd729d5760f_0_18"/>
              <p:cNvSpPr/>
              <p:nvPr/>
            </p:nvSpPr>
            <p:spPr>
              <a:xfrm>
                <a:off x="3168" y="230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gd729d5760f_0_18"/>
              <p:cNvSpPr/>
              <p:nvPr/>
            </p:nvSpPr>
            <p:spPr>
              <a:xfrm>
                <a:off x="3168" y="172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gd729d5760f_0_18"/>
              <p:cNvSpPr/>
              <p:nvPr/>
            </p:nvSpPr>
            <p:spPr>
              <a:xfrm>
                <a:off x="3168" y="196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gd729d5760f_0_18"/>
              <p:cNvSpPr/>
              <p:nvPr/>
            </p:nvSpPr>
            <p:spPr>
              <a:xfrm>
                <a:off x="3168" y="201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gd729d5760f_0_18"/>
              <p:cNvSpPr/>
              <p:nvPr/>
            </p:nvSpPr>
            <p:spPr>
              <a:xfrm>
                <a:off x="3168" y="153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gd729d5760f_0_18"/>
              <p:cNvSpPr/>
              <p:nvPr/>
            </p:nvSpPr>
            <p:spPr>
              <a:xfrm>
                <a:off x="3168" y="158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gd729d5760f_0_18"/>
              <p:cNvSpPr/>
              <p:nvPr/>
            </p:nvSpPr>
            <p:spPr>
              <a:xfrm>
                <a:off x="3168" y="100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gd729d5760f_0_18"/>
              <p:cNvSpPr/>
              <p:nvPr/>
            </p:nvSpPr>
            <p:spPr>
              <a:xfrm>
                <a:off x="3168" y="1248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gd729d5760f_0_18"/>
              <p:cNvSpPr/>
              <p:nvPr/>
            </p:nvSpPr>
            <p:spPr>
              <a:xfrm>
                <a:off x="3168" y="1296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gd729d5760f_0_18"/>
              <p:cNvSpPr/>
              <p:nvPr/>
            </p:nvSpPr>
            <p:spPr>
              <a:xfrm>
                <a:off x="2304" y="182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gd729d5760f_0_18"/>
              <p:cNvSpPr/>
              <p:nvPr/>
            </p:nvSpPr>
            <p:spPr>
              <a:xfrm>
                <a:off x="2304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gd729d5760f_0_18"/>
              <p:cNvSpPr/>
              <p:nvPr/>
            </p:nvSpPr>
            <p:spPr>
              <a:xfrm>
                <a:off x="2304" y="2016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gd729d5760f_0_18"/>
              <p:cNvSpPr/>
              <p:nvPr/>
            </p:nvSpPr>
            <p:spPr>
              <a:xfrm>
                <a:off x="2304" y="139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gd729d5760f_0_18"/>
              <p:cNvSpPr/>
              <p:nvPr/>
            </p:nvSpPr>
            <p:spPr>
              <a:xfrm>
                <a:off x="2304" y="1536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gd729d5760f_0_18"/>
              <p:cNvSpPr/>
              <p:nvPr/>
            </p:nvSpPr>
            <p:spPr>
              <a:xfrm>
                <a:off x="2304" y="158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gd729d5760f_0_18"/>
              <p:cNvSpPr/>
              <p:nvPr/>
            </p:nvSpPr>
            <p:spPr>
              <a:xfrm>
                <a:off x="2160" y="240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gd729d5760f_0_18"/>
              <p:cNvSpPr/>
              <p:nvPr/>
            </p:nvSpPr>
            <p:spPr>
              <a:xfrm>
                <a:off x="2304" y="110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gd729d5760f_0_18"/>
              <p:cNvSpPr/>
              <p:nvPr/>
            </p:nvSpPr>
            <p:spPr>
              <a:xfrm>
                <a:off x="2304" y="115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gd729d5760f_0_18"/>
              <p:cNvSpPr/>
              <p:nvPr/>
            </p:nvSpPr>
            <p:spPr>
              <a:xfrm>
                <a:off x="2160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gd729d5760f_0_18"/>
              <p:cNvSpPr/>
              <p:nvPr/>
            </p:nvSpPr>
            <p:spPr>
              <a:xfrm>
                <a:off x="2160" y="211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gd729d5760f_0_18"/>
              <p:cNvSpPr/>
              <p:nvPr/>
            </p:nvSpPr>
            <p:spPr>
              <a:xfrm>
                <a:off x="2160" y="216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gd729d5760f_0_18"/>
              <p:cNvSpPr/>
              <p:nvPr/>
            </p:nvSpPr>
            <p:spPr>
              <a:xfrm>
                <a:off x="2160" y="168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gd729d5760f_0_18"/>
              <p:cNvSpPr/>
              <p:nvPr/>
            </p:nvSpPr>
            <p:spPr>
              <a:xfrm>
                <a:off x="2160" y="172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gd729d5760f_0_18"/>
              <p:cNvSpPr/>
              <p:nvPr/>
            </p:nvSpPr>
            <p:spPr>
              <a:xfrm>
                <a:off x="2592" y="1536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gd729d5760f_0_18"/>
              <p:cNvSpPr/>
              <p:nvPr/>
            </p:nvSpPr>
            <p:spPr>
              <a:xfrm>
                <a:off x="2592" y="1584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gd729d5760f_0_18"/>
              <p:cNvSpPr/>
              <p:nvPr/>
            </p:nvSpPr>
            <p:spPr>
              <a:xfrm>
                <a:off x="2592" y="1824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gd729d5760f_0_18"/>
              <p:cNvSpPr/>
              <p:nvPr/>
            </p:nvSpPr>
            <p:spPr>
              <a:xfrm>
                <a:off x="2592" y="1872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gd729d5760f_0_18"/>
              <p:cNvSpPr/>
              <p:nvPr/>
            </p:nvSpPr>
            <p:spPr>
              <a:xfrm>
                <a:off x="2592" y="1248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gd729d5760f_0_18"/>
              <p:cNvSpPr/>
              <p:nvPr/>
            </p:nvSpPr>
            <p:spPr>
              <a:xfrm>
                <a:off x="2592" y="1296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gd729d5760f_0_18"/>
              <p:cNvSpPr/>
              <p:nvPr/>
            </p:nvSpPr>
            <p:spPr>
              <a:xfrm>
                <a:off x="2448" y="2112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gd729d5760f_0_18"/>
              <p:cNvSpPr/>
              <p:nvPr/>
            </p:nvSpPr>
            <p:spPr>
              <a:xfrm>
                <a:off x="2448" y="2160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gd729d5760f_0_18"/>
              <p:cNvSpPr/>
              <p:nvPr/>
            </p:nvSpPr>
            <p:spPr>
              <a:xfrm>
                <a:off x="2448" y="2400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gd729d5760f_0_18"/>
              <p:cNvSpPr/>
              <p:nvPr/>
            </p:nvSpPr>
            <p:spPr>
              <a:xfrm>
                <a:off x="2592" y="1008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gd729d5760f_0_18"/>
              <p:cNvSpPr/>
              <p:nvPr/>
            </p:nvSpPr>
            <p:spPr>
              <a:xfrm>
                <a:off x="2448" y="1824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gd729d5760f_0_18"/>
              <p:cNvSpPr/>
              <p:nvPr/>
            </p:nvSpPr>
            <p:spPr>
              <a:xfrm>
                <a:off x="2448" y="1872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gd729d5760f_0_18"/>
              <p:cNvSpPr/>
              <p:nvPr/>
            </p:nvSpPr>
            <p:spPr>
              <a:xfrm>
                <a:off x="2448" y="1584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gd729d5760f_0_18"/>
              <p:cNvSpPr/>
              <p:nvPr/>
            </p:nvSpPr>
            <p:spPr>
              <a:xfrm>
                <a:off x="2880" y="1008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gd729d5760f_0_18"/>
              <p:cNvSpPr/>
              <p:nvPr/>
            </p:nvSpPr>
            <p:spPr>
              <a:xfrm>
                <a:off x="2880" y="1296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gd729d5760f_0_18"/>
              <p:cNvSpPr/>
              <p:nvPr/>
            </p:nvSpPr>
            <p:spPr>
              <a:xfrm>
                <a:off x="2736" y="2304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gd729d5760f_0_18"/>
              <p:cNvSpPr/>
              <p:nvPr/>
            </p:nvSpPr>
            <p:spPr>
              <a:xfrm>
                <a:off x="2880" y="115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gd729d5760f_0_18"/>
              <p:cNvSpPr/>
              <p:nvPr/>
            </p:nvSpPr>
            <p:spPr>
              <a:xfrm>
                <a:off x="2880" y="1440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gd729d5760f_0_18"/>
              <p:cNvSpPr/>
              <p:nvPr/>
            </p:nvSpPr>
            <p:spPr>
              <a:xfrm>
                <a:off x="2880" y="1584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gd729d5760f_0_18"/>
              <p:cNvSpPr/>
              <p:nvPr/>
            </p:nvSpPr>
            <p:spPr>
              <a:xfrm>
                <a:off x="3888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gd729d5760f_0_18"/>
              <p:cNvSpPr/>
              <p:nvPr/>
            </p:nvSpPr>
            <p:spPr>
              <a:xfrm>
                <a:off x="3456" y="1440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gd729d5760f_0_18"/>
              <p:cNvSpPr/>
              <p:nvPr/>
            </p:nvSpPr>
            <p:spPr>
              <a:xfrm>
                <a:off x="3744" y="115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gd729d5760f_0_18"/>
              <p:cNvSpPr/>
              <p:nvPr/>
            </p:nvSpPr>
            <p:spPr>
              <a:xfrm>
                <a:off x="3744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gd729d5760f_0_18"/>
              <p:cNvSpPr/>
              <p:nvPr/>
            </p:nvSpPr>
            <p:spPr>
              <a:xfrm>
                <a:off x="4032" y="216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gd729d5760f_0_18"/>
              <p:cNvSpPr/>
              <p:nvPr/>
            </p:nvSpPr>
            <p:spPr>
              <a:xfrm>
                <a:off x="4032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gd729d5760f_0_18"/>
              <p:cNvSpPr/>
              <p:nvPr/>
            </p:nvSpPr>
            <p:spPr>
              <a:xfrm>
                <a:off x="3888" y="100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gd729d5760f_0_18"/>
              <p:cNvSpPr/>
              <p:nvPr/>
            </p:nvSpPr>
            <p:spPr>
              <a:xfrm>
                <a:off x="4032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gd729d5760f_0_18"/>
              <p:cNvSpPr/>
              <p:nvPr/>
            </p:nvSpPr>
            <p:spPr>
              <a:xfrm>
                <a:off x="3600" y="129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gd729d5760f_0_18"/>
              <p:cNvSpPr/>
              <p:nvPr/>
            </p:nvSpPr>
            <p:spPr>
              <a:xfrm>
                <a:off x="4032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gd729d5760f_0_18"/>
              <p:cNvSpPr/>
              <p:nvPr/>
            </p:nvSpPr>
            <p:spPr>
              <a:xfrm>
                <a:off x="3456" y="158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gd729d5760f_0_18"/>
              <p:cNvSpPr/>
              <p:nvPr/>
            </p:nvSpPr>
            <p:spPr>
              <a:xfrm>
                <a:off x="3600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gd729d5760f_0_18"/>
              <p:cNvSpPr/>
              <p:nvPr/>
            </p:nvSpPr>
            <p:spPr>
              <a:xfrm>
                <a:off x="3456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gd729d5760f_0_18"/>
              <p:cNvSpPr/>
              <p:nvPr/>
            </p:nvSpPr>
            <p:spPr>
              <a:xfrm>
                <a:off x="3456" y="100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gd729d5760f_0_18"/>
              <p:cNvSpPr/>
              <p:nvPr/>
            </p:nvSpPr>
            <p:spPr>
              <a:xfrm>
                <a:off x="3888" y="1152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gd729d5760f_0_18"/>
              <p:cNvSpPr/>
              <p:nvPr/>
            </p:nvSpPr>
            <p:spPr>
              <a:xfrm>
                <a:off x="3888" y="216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gd729d5760f_0_18"/>
              <p:cNvSpPr/>
              <p:nvPr/>
            </p:nvSpPr>
            <p:spPr>
              <a:xfrm>
                <a:off x="3744" y="1440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gd729d5760f_0_18"/>
              <p:cNvSpPr/>
              <p:nvPr/>
            </p:nvSpPr>
            <p:spPr>
              <a:xfrm>
                <a:off x="3744" y="158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gd729d5760f_0_18"/>
              <p:cNvSpPr/>
              <p:nvPr/>
            </p:nvSpPr>
            <p:spPr>
              <a:xfrm>
                <a:off x="3744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gd729d5760f_0_18"/>
              <p:cNvSpPr/>
              <p:nvPr/>
            </p:nvSpPr>
            <p:spPr>
              <a:xfrm>
                <a:off x="3744" y="187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gd729d5760f_0_18"/>
              <p:cNvSpPr/>
              <p:nvPr/>
            </p:nvSpPr>
            <p:spPr>
              <a:xfrm>
                <a:off x="4032" y="158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gd729d5760f_0_18"/>
              <p:cNvSpPr/>
              <p:nvPr/>
            </p:nvSpPr>
            <p:spPr>
              <a:xfrm>
                <a:off x="4032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gd729d5760f_0_18"/>
              <p:cNvSpPr/>
              <p:nvPr/>
            </p:nvSpPr>
            <p:spPr>
              <a:xfrm>
                <a:off x="3456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gd729d5760f_0_18"/>
              <p:cNvSpPr/>
              <p:nvPr/>
            </p:nvSpPr>
            <p:spPr>
              <a:xfrm>
                <a:off x="3456" y="187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gd729d5760f_0_18"/>
              <p:cNvSpPr/>
              <p:nvPr/>
            </p:nvSpPr>
            <p:spPr>
              <a:xfrm>
                <a:off x="3456" y="1728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gd729d5760f_0_18"/>
              <p:cNvSpPr/>
              <p:nvPr/>
            </p:nvSpPr>
            <p:spPr>
              <a:xfrm>
                <a:off x="3456" y="1296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gd729d5760f_0_18"/>
              <p:cNvSpPr/>
              <p:nvPr/>
            </p:nvSpPr>
            <p:spPr>
              <a:xfrm>
                <a:off x="3456" y="2304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gd729d5760f_0_18"/>
              <p:cNvSpPr/>
              <p:nvPr/>
            </p:nvSpPr>
            <p:spPr>
              <a:xfrm>
                <a:off x="3600" y="201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gd729d5760f_0_18"/>
              <p:cNvSpPr/>
              <p:nvPr/>
            </p:nvSpPr>
            <p:spPr>
              <a:xfrm>
                <a:off x="3600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gd729d5760f_0_18"/>
              <p:cNvSpPr/>
              <p:nvPr/>
            </p:nvSpPr>
            <p:spPr>
              <a:xfrm>
                <a:off x="3888" y="158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gd729d5760f_0_18"/>
              <p:cNvSpPr/>
              <p:nvPr/>
            </p:nvSpPr>
            <p:spPr>
              <a:xfrm>
                <a:off x="3888" y="172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gd729d5760f_0_18"/>
              <p:cNvSpPr/>
              <p:nvPr/>
            </p:nvSpPr>
            <p:spPr>
              <a:xfrm>
                <a:off x="3888" y="187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gd729d5760f_0_18"/>
              <p:cNvSpPr/>
              <p:nvPr/>
            </p:nvSpPr>
            <p:spPr>
              <a:xfrm>
                <a:off x="3888" y="2304"/>
                <a:ext cx="0" cy="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gd729d5760f_0_18"/>
              <p:cNvSpPr/>
              <p:nvPr/>
            </p:nvSpPr>
            <p:spPr>
              <a:xfrm>
                <a:off x="3600" y="2160"/>
                <a:ext cx="0" cy="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gd729d5760f_0_18"/>
              <p:cNvSpPr/>
              <p:nvPr/>
            </p:nvSpPr>
            <p:spPr>
              <a:xfrm>
                <a:off x="3888" y="1296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gd729d5760f_0_18"/>
              <p:cNvSpPr/>
              <p:nvPr/>
            </p:nvSpPr>
            <p:spPr>
              <a:xfrm>
                <a:off x="3888" y="144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gd729d5760f_0_18"/>
              <p:cNvSpPr/>
              <p:nvPr/>
            </p:nvSpPr>
            <p:spPr>
              <a:xfrm>
                <a:off x="3744" y="2016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gd729d5760f_0_18"/>
              <p:cNvSpPr/>
              <p:nvPr/>
            </p:nvSpPr>
            <p:spPr>
              <a:xfrm>
                <a:off x="3744" y="1008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gd729d5760f_0_18"/>
              <p:cNvSpPr/>
              <p:nvPr/>
            </p:nvSpPr>
            <p:spPr>
              <a:xfrm>
                <a:off x="3744" y="216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gd729d5760f_0_18"/>
              <p:cNvSpPr/>
              <p:nvPr/>
            </p:nvSpPr>
            <p:spPr>
              <a:xfrm>
                <a:off x="3744" y="2304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gd729d5760f_0_18"/>
              <p:cNvSpPr/>
              <p:nvPr/>
            </p:nvSpPr>
            <p:spPr>
              <a:xfrm>
                <a:off x="3456" y="216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gd729d5760f_0_18"/>
              <p:cNvSpPr/>
              <p:nvPr/>
            </p:nvSpPr>
            <p:spPr>
              <a:xfrm>
                <a:off x="3600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gd729d5760f_0_18"/>
              <p:cNvSpPr/>
              <p:nvPr/>
            </p:nvSpPr>
            <p:spPr>
              <a:xfrm>
                <a:off x="3600" y="182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gd729d5760f_0_18"/>
              <p:cNvSpPr/>
              <p:nvPr/>
            </p:nvSpPr>
            <p:spPr>
              <a:xfrm>
                <a:off x="3600" y="115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gd729d5760f_0_18"/>
              <p:cNvSpPr/>
              <p:nvPr/>
            </p:nvSpPr>
            <p:spPr>
              <a:xfrm>
                <a:off x="3600" y="230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gd729d5760f_0_18"/>
              <p:cNvSpPr/>
              <p:nvPr/>
            </p:nvSpPr>
            <p:spPr>
              <a:xfrm>
                <a:off x="4032" y="1152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gd729d5760f_0_18"/>
              <p:cNvSpPr/>
              <p:nvPr/>
            </p:nvSpPr>
            <p:spPr>
              <a:xfrm>
                <a:off x="4032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gd729d5760f_0_18"/>
              <p:cNvSpPr/>
              <p:nvPr/>
            </p:nvSpPr>
            <p:spPr>
              <a:xfrm>
                <a:off x="3600" y="1680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gd729d5760f_0_18"/>
              <p:cNvSpPr/>
              <p:nvPr/>
            </p:nvSpPr>
            <p:spPr>
              <a:xfrm>
                <a:off x="4032" y="1872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gd729d5760f_0_18"/>
              <p:cNvSpPr/>
              <p:nvPr/>
            </p:nvSpPr>
            <p:spPr>
              <a:xfrm>
                <a:off x="4032" y="1008"/>
                <a:ext cx="0" cy="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gd729d5760f_0_18"/>
              <p:cNvSpPr/>
              <p:nvPr/>
            </p:nvSpPr>
            <p:spPr>
              <a:xfrm>
                <a:off x="4176" y="129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gd729d5760f_0_18"/>
              <p:cNvSpPr/>
              <p:nvPr/>
            </p:nvSpPr>
            <p:spPr>
              <a:xfrm>
                <a:off x="4176" y="230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gd729d5760f_0_18"/>
              <p:cNvSpPr/>
              <p:nvPr/>
            </p:nvSpPr>
            <p:spPr>
              <a:xfrm>
                <a:off x="4176" y="144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gd729d5760f_0_18"/>
              <p:cNvSpPr/>
              <p:nvPr/>
            </p:nvSpPr>
            <p:spPr>
              <a:xfrm>
                <a:off x="4176" y="1584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gd729d5760f_0_18"/>
              <p:cNvSpPr/>
              <p:nvPr/>
            </p:nvSpPr>
            <p:spPr>
              <a:xfrm>
                <a:off x="4176" y="172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gd729d5760f_0_18"/>
              <p:cNvSpPr/>
              <p:nvPr/>
            </p:nvSpPr>
            <p:spPr>
              <a:xfrm>
                <a:off x="4176" y="216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gd729d5760f_0_18"/>
              <p:cNvSpPr/>
              <p:nvPr/>
            </p:nvSpPr>
            <p:spPr>
              <a:xfrm>
                <a:off x="4176" y="187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gd729d5760f_0_18"/>
              <p:cNvSpPr/>
              <p:nvPr/>
            </p:nvSpPr>
            <p:spPr>
              <a:xfrm>
                <a:off x="4176" y="201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gd729d5760f_0_18"/>
              <p:cNvSpPr/>
              <p:nvPr/>
            </p:nvSpPr>
            <p:spPr>
              <a:xfrm>
                <a:off x="4320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gd729d5760f_0_18"/>
              <p:cNvSpPr/>
              <p:nvPr/>
            </p:nvSpPr>
            <p:spPr>
              <a:xfrm>
                <a:off x="4320" y="115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gd729d5760f_0_18"/>
              <p:cNvSpPr/>
              <p:nvPr/>
            </p:nvSpPr>
            <p:spPr>
              <a:xfrm>
                <a:off x="4320" y="1296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gd729d5760f_0_18"/>
              <p:cNvSpPr/>
              <p:nvPr/>
            </p:nvSpPr>
            <p:spPr>
              <a:xfrm>
                <a:off x="4320" y="1440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gd729d5760f_0_18"/>
              <p:cNvSpPr/>
              <p:nvPr/>
            </p:nvSpPr>
            <p:spPr>
              <a:xfrm>
                <a:off x="4176" y="1008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gd729d5760f_0_18"/>
              <p:cNvSpPr/>
              <p:nvPr/>
            </p:nvSpPr>
            <p:spPr>
              <a:xfrm>
                <a:off x="4176" y="1152"/>
                <a:ext cx="0" cy="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gd729d5760f_0_18"/>
              <p:cNvSpPr/>
              <p:nvPr/>
            </p:nvSpPr>
            <p:spPr>
              <a:xfrm>
                <a:off x="4464" y="2304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gd729d5760f_0_18"/>
              <p:cNvSpPr/>
              <p:nvPr/>
            </p:nvSpPr>
            <p:spPr>
              <a:xfrm>
                <a:off x="4464" y="2160"/>
                <a:ext cx="0" cy="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gd729d5760f_0_18"/>
              <p:cNvSpPr/>
              <p:nvPr/>
            </p:nvSpPr>
            <p:spPr>
              <a:xfrm>
                <a:off x="4464" y="182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gd729d5760f_0_18"/>
              <p:cNvSpPr/>
              <p:nvPr/>
            </p:nvSpPr>
            <p:spPr>
              <a:xfrm>
                <a:off x="4464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gd729d5760f_0_18"/>
              <p:cNvSpPr/>
              <p:nvPr/>
            </p:nvSpPr>
            <p:spPr>
              <a:xfrm>
                <a:off x="4464" y="2016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gd729d5760f_0_18"/>
              <p:cNvSpPr/>
              <p:nvPr/>
            </p:nvSpPr>
            <p:spPr>
              <a:xfrm>
                <a:off x="4464" y="139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gd729d5760f_0_18"/>
              <p:cNvSpPr/>
              <p:nvPr/>
            </p:nvSpPr>
            <p:spPr>
              <a:xfrm>
                <a:off x="4464" y="1536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gd729d5760f_0_18"/>
              <p:cNvSpPr/>
              <p:nvPr/>
            </p:nvSpPr>
            <p:spPr>
              <a:xfrm>
                <a:off x="4464" y="158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gd729d5760f_0_18"/>
              <p:cNvSpPr/>
              <p:nvPr/>
            </p:nvSpPr>
            <p:spPr>
              <a:xfrm>
                <a:off x="4320" y="240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gd729d5760f_0_18"/>
              <p:cNvSpPr/>
              <p:nvPr/>
            </p:nvSpPr>
            <p:spPr>
              <a:xfrm>
                <a:off x="4464" y="1104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gd729d5760f_0_18"/>
              <p:cNvSpPr/>
              <p:nvPr/>
            </p:nvSpPr>
            <p:spPr>
              <a:xfrm>
                <a:off x="4464" y="115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gd729d5760f_0_18"/>
              <p:cNvSpPr/>
              <p:nvPr/>
            </p:nvSpPr>
            <p:spPr>
              <a:xfrm>
                <a:off x="4320" y="196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gd729d5760f_0_18"/>
              <p:cNvSpPr/>
              <p:nvPr/>
            </p:nvSpPr>
            <p:spPr>
              <a:xfrm>
                <a:off x="4320" y="2112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gd729d5760f_0_18"/>
              <p:cNvSpPr/>
              <p:nvPr/>
            </p:nvSpPr>
            <p:spPr>
              <a:xfrm>
                <a:off x="4320" y="216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gd729d5760f_0_18"/>
              <p:cNvSpPr/>
              <p:nvPr/>
            </p:nvSpPr>
            <p:spPr>
              <a:xfrm>
                <a:off x="4320" y="1680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gd729d5760f_0_18"/>
              <p:cNvSpPr/>
              <p:nvPr/>
            </p:nvSpPr>
            <p:spPr>
              <a:xfrm>
                <a:off x="4320" y="1728"/>
                <a:ext cx="0" cy="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gd729d5760f_0_18"/>
              <p:cNvSpPr/>
              <p:nvPr/>
            </p:nvSpPr>
            <p:spPr>
              <a:xfrm>
                <a:off x="4608" y="2112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gd729d5760f_0_18"/>
              <p:cNvSpPr/>
              <p:nvPr/>
            </p:nvSpPr>
            <p:spPr>
              <a:xfrm>
                <a:off x="4608" y="2160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gd729d5760f_0_18"/>
              <p:cNvSpPr/>
              <p:nvPr/>
            </p:nvSpPr>
            <p:spPr>
              <a:xfrm>
                <a:off x="4752" y="1536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gd729d5760f_0_18"/>
              <p:cNvSpPr/>
              <p:nvPr/>
            </p:nvSpPr>
            <p:spPr>
              <a:xfrm>
                <a:off x="4752" y="1584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gd729d5760f_0_18"/>
              <p:cNvSpPr/>
              <p:nvPr/>
            </p:nvSpPr>
            <p:spPr>
              <a:xfrm>
                <a:off x="4608" y="1824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gd729d5760f_0_18"/>
              <p:cNvSpPr/>
              <p:nvPr/>
            </p:nvSpPr>
            <p:spPr>
              <a:xfrm>
                <a:off x="4608" y="1872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gd729d5760f_0_18"/>
              <p:cNvSpPr/>
              <p:nvPr/>
            </p:nvSpPr>
            <p:spPr>
              <a:xfrm>
                <a:off x="4752" y="1248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gd729d5760f_0_18"/>
              <p:cNvSpPr/>
              <p:nvPr/>
            </p:nvSpPr>
            <p:spPr>
              <a:xfrm>
                <a:off x="4752" y="1296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gd729d5760f_0_18"/>
              <p:cNvSpPr/>
              <p:nvPr/>
            </p:nvSpPr>
            <p:spPr>
              <a:xfrm>
                <a:off x="4608" y="2400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gd729d5760f_0_18"/>
              <p:cNvSpPr/>
              <p:nvPr/>
            </p:nvSpPr>
            <p:spPr>
              <a:xfrm>
                <a:off x="4752" y="1008"/>
                <a:ext cx="0" cy="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gd729d5760f_0_18"/>
              <p:cNvSpPr/>
              <p:nvPr/>
            </p:nvSpPr>
            <p:spPr>
              <a:xfrm>
                <a:off x="4752" y="2400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gd729d5760f_0_18"/>
              <p:cNvSpPr/>
              <p:nvPr/>
            </p:nvSpPr>
            <p:spPr>
              <a:xfrm>
                <a:off x="4752" y="1824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gd729d5760f_0_18"/>
              <p:cNvSpPr/>
              <p:nvPr/>
            </p:nvSpPr>
            <p:spPr>
              <a:xfrm>
                <a:off x="4752" y="187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gd729d5760f_0_18"/>
              <p:cNvSpPr/>
              <p:nvPr/>
            </p:nvSpPr>
            <p:spPr>
              <a:xfrm>
                <a:off x="4752" y="2112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gd729d5760f_0_18"/>
              <p:cNvSpPr/>
              <p:nvPr/>
            </p:nvSpPr>
            <p:spPr>
              <a:xfrm>
                <a:off x="4752" y="2160"/>
                <a:ext cx="0" cy="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gd729d5760f_0_18"/>
              <p:cNvSpPr/>
              <p:nvPr/>
            </p:nvSpPr>
            <p:spPr>
              <a:xfrm>
                <a:off x="4608" y="1008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gd729d5760f_0_18"/>
              <p:cNvSpPr/>
              <p:nvPr/>
            </p:nvSpPr>
            <p:spPr>
              <a:xfrm>
                <a:off x="4608" y="1296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gd729d5760f_0_18"/>
              <p:cNvSpPr/>
              <p:nvPr/>
            </p:nvSpPr>
            <p:spPr>
              <a:xfrm>
                <a:off x="4608" y="1152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gd729d5760f_0_18"/>
              <p:cNvSpPr/>
              <p:nvPr/>
            </p:nvSpPr>
            <p:spPr>
              <a:xfrm>
                <a:off x="4608" y="1440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gd729d5760f_0_18"/>
              <p:cNvSpPr/>
              <p:nvPr/>
            </p:nvSpPr>
            <p:spPr>
              <a:xfrm>
                <a:off x="4608" y="1584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gd729d5760f_0_18"/>
              <p:cNvSpPr/>
              <p:nvPr/>
            </p:nvSpPr>
            <p:spPr>
              <a:xfrm>
                <a:off x="4896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gd729d5760f_0_18"/>
              <p:cNvSpPr/>
              <p:nvPr/>
            </p:nvSpPr>
            <p:spPr>
              <a:xfrm>
                <a:off x="4896" y="129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gd729d5760f_0_18"/>
              <p:cNvSpPr/>
              <p:nvPr/>
            </p:nvSpPr>
            <p:spPr>
              <a:xfrm>
                <a:off x="4896" y="1584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gd729d5760f_0_18"/>
              <p:cNvSpPr/>
              <p:nvPr/>
            </p:nvSpPr>
            <p:spPr>
              <a:xfrm>
                <a:off x="4896" y="172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gd729d5760f_0_18"/>
              <p:cNvSpPr/>
              <p:nvPr/>
            </p:nvSpPr>
            <p:spPr>
              <a:xfrm>
                <a:off x="4896" y="1872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gd729d5760f_0_18"/>
              <p:cNvSpPr/>
              <p:nvPr/>
            </p:nvSpPr>
            <p:spPr>
              <a:xfrm>
                <a:off x="4896" y="2016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gd729d5760f_0_18"/>
              <p:cNvSpPr/>
              <p:nvPr/>
            </p:nvSpPr>
            <p:spPr>
              <a:xfrm>
                <a:off x="4896" y="144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gd729d5760f_0_18"/>
              <p:cNvSpPr/>
              <p:nvPr/>
            </p:nvSpPr>
            <p:spPr>
              <a:xfrm>
                <a:off x="4896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gd729d5760f_0_18"/>
              <p:cNvSpPr/>
              <p:nvPr/>
            </p:nvSpPr>
            <p:spPr>
              <a:xfrm>
                <a:off x="4896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gd729d5760f_0_18"/>
              <p:cNvSpPr/>
              <p:nvPr/>
            </p:nvSpPr>
            <p:spPr>
              <a:xfrm>
                <a:off x="4896" y="2160"/>
                <a:ext cx="0" cy="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gd729d5760f_0_18"/>
              <p:cNvSpPr/>
              <p:nvPr/>
            </p:nvSpPr>
            <p:spPr>
              <a:xfrm>
                <a:off x="5040" y="1008"/>
                <a:ext cx="0" cy="0"/>
              </a:xfrm>
              <a:prstGeom prst="rect">
                <a:avLst/>
              </a:prstGeom>
              <a:solidFill>
                <a:srgbClr val="00C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gd729d5760f_0_18"/>
              <p:cNvSpPr/>
              <p:nvPr/>
            </p:nvSpPr>
            <p:spPr>
              <a:xfrm>
                <a:off x="5040" y="129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gd729d5760f_0_18"/>
              <p:cNvSpPr/>
              <p:nvPr/>
            </p:nvSpPr>
            <p:spPr>
              <a:xfrm>
                <a:off x="5040" y="158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gd729d5760f_0_18"/>
              <p:cNvSpPr/>
              <p:nvPr/>
            </p:nvSpPr>
            <p:spPr>
              <a:xfrm>
                <a:off x="5040" y="1728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gd729d5760f_0_18"/>
              <p:cNvSpPr/>
              <p:nvPr/>
            </p:nvSpPr>
            <p:spPr>
              <a:xfrm>
                <a:off x="5040" y="2016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gd729d5760f_0_18"/>
              <p:cNvSpPr/>
              <p:nvPr/>
            </p:nvSpPr>
            <p:spPr>
              <a:xfrm>
                <a:off x="5040" y="2160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gd729d5760f_0_18"/>
              <p:cNvSpPr/>
              <p:nvPr/>
            </p:nvSpPr>
            <p:spPr>
              <a:xfrm>
                <a:off x="5040" y="2304"/>
                <a:ext cx="0" cy="0"/>
              </a:xfrm>
              <a:prstGeom prst="rect">
                <a:avLst/>
              </a:prstGeom>
              <a:solidFill>
                <a:srgbClr val="F95F53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gd729d5760f_0_18"/>
              <p:cNvSpPr/>
              <p:nvPr/>
            </p:nvSpPr>
            <p:spPr>
              <a:xfrm>
                <a:off x="5040" y="1152"/>
                <a:ext cx="0" cy="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gd729d5760f_0_18"/>
              <p:cNvSpPr/>
              <p:nvPr/>
            </p:nvSpPr>
            <p:spPr>
              <a:xfrm>
                <a:off x="5040" y="1872"/>
                <a:ext cx="0" cy="0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gd729d5760f_0_18"/>
              <p:cNvSpPr/>
              <p:nvPr/>
            </p:nvSpPr>
            <p:spPr>
              <a:xfrm>
                <a:off x="5040" y="1440"/>
                <a:ext cx="0" cy="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50" name="Google Shape;1150;gd729d5760f_0_18"/>
          <p:cNvSpPr txBox="1"/>
          <p:nvPr/>
        </p:nvSpPr>
        <p:spPr>
          <a:xfrm>
            <a:off x="5898228" y="705298"/>
            <a:ext cx="30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5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050EA"/>
                </a:solidFill>
                <a:latin typeface="Courier"/>
                <a:ea typeface="Courier"/>
                <a:cs typeface="Courier"/>
                <a:sym typeface="Courier"/>
              </a:rPr>
              <a:t>range(start: -30s)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gd729d5760f_0_18"/>
          <p:cNvSpPr/>
          <p:nvPr/>
        </p:nvSpPr>
        <p:spPr>
          <a:xfrm>
            <a:off x="5050503" y="1148178"/>
            <a:ext cx="1520456" cy="287079"/>
          </a:xfrm>
          <a:custGeom>
            <a:rect b="b" l="l" r="r" t="t"/>
            <a:pathLst>
              <a:path extrusionOk="0" h="287079" w="1520456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noFill/>
          <a:ln cap="flat" cmpd="sng" w="9525">
            <a:solidFill>
              <a:srgbClr val="8050E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gd729d5760f_0_18"/>
          <p:cNvSpPr txBox="1"/>
          <p:nvPr/>
        </p:nvSpPr>
        <p:spPr>
          <a:xfrm>
            <a:off x="6674515" y="3124201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streams of answer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gd729d5760f_0_18"/>
          <p:cNvSpPr/>
          <p:nvPr/>
        </p:nvSpPr>
        <p:spPr>
          <a:xfrm>
            <a:off x="6603078" y="3508376"/>
            <a:ext cx="1382233" cy="850605"/>
          </a:xfrm>
          <a:custGeom>
            <a:rect b="b" l="l" r="r" t="t"/>
            <a:pathLst>
              <a:path extrusionOk="0" h="850605" w="1382233">
                <a:moveTo>
                  <a:pt x="1382233" y="0"/>
                </a:moveTo>
                <a:cubicBezTo>
                  <a:pt x="1219200" y="9746"/>
                  <a:pt x="1056167" y="19493"/>
                  <a:pt x="1052623" y="42530"/>
                </a:cubicBezTo>
                <a:cubicBezTo>
                  <a:pt x="1049079" y="65567"/>
                  <a:pt x="1348563" y="115186"/>
                  <a:pt x="1360968" y="138223"/>
                </a:cubicBezTo>
                <a:cubicBezTo>
                  <a:pt x="1373373" y="161260"/>
                  <a:pt x="1274135" y="139996"/>
                  <a:pt x="1127051" y="180754"/>
                </a:cubicBezTo>
                <a:cubicBezTo>
                  <a:pt x="979967" y="221512"/>
                  <a:pt x="666307" y="271130"/>
                  <a:pt x="478465" y="382772"/>
                </a:cubicBezTo>
                <a:cubicBezTo>
                  <a:pt x="290623" y="494414"/>
                  <a:pt x="145311" y="672509"/>
                  <a:pt x="0" y="850605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gd729d5760f_0_18"/>
          <p:cNvSpPr/>
          <p:nvPr/>
        </p:nvSpPr>
        <p:spPr>
          <a:xfrm>
            <a:off x="3310603" y="2871728"/>
            <a:ext cx="2389200" cy="1795500"/>
          </a:xfrm>
          <a:prstGeom prst="flowChartMagneticTape">
            <a:avLst/>
          </a:prstGeom>
          <a:solidFill>
            <a:srgbClr val="000000"/>
          </a:solidFill>
          <a:ln cap="flat" cmpd="sng" w="12700">
            <a:solidFill>
              <a:srgbClr val="00C9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C9FF"/>
                </a:solidFill>
                <a:latin typeface="Courier"/>
                <a:ea typeface="Courier"/>
                <a:cs typeface="Courier"/>
                <a:sym typeface="Courier"/>
              </a:rPr>
              <a:t>mean()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5" name="Google Shape;1155;gd729d5760f_0_18"/>
          <p:cNvGrpSpPr/>
          <p:nvPr/>
        </p:nvGrpSpPr>
        <p:grpSpPr>
          <a:xfrm>
            <a:off x="533749" y="4359369"/>
            <a:ext cx="1265218" cy="215440"/>
            <a:chOff x="806734" y="4046186"/>
            <a:chExt cx="1694867" cy="288600"/>
          </a:xfrm>
        </p:grpSpPr>
        <p:sp>
          <p:nvSpPr>
            <p:cNvPr id="1156" name="Google Shape;1156;gd729d5760f_0_18"/>
            <p:cNvSpPr txBox="1"/>
            <p:nvPr/>
          </p:nvSpPr>
          <p:spPr>
            <a:xfrm>
              <a:off x="1402701" y="4046186"/>
              <a:ext cx="10989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E. Della Valle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s://mirrors.creativecommons.org/presskit/buttons/88x31/png/by.png" id="1157" name="Google Shape;1157;gd729d5760f_0_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6734" y="4078829"/>
              <a:ext cx="645190" cy="225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8" name="Google Shape;1158;gd729d5760f_0_18"/>
            <p:cNvSpPr/>
            <p:nvPr/>
          </p:nvSpPr>
          <p:spPr>
            <a:xfrm>
              <a:off x="806734" y="4078829"/>
              <a:ext cx="1633800" cy="225600"/>
            </a:xfrm>
            <a:prstGeom prst="rect">
              <a:avLst/>
            </a:prstGeom>
            <a:noFill/>
            <a:ln cap="flat" cmpd="sng" w="9525">
              <a:solidFill>
                <a:srgbClr val="D7E5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9" name="Google Shape;1159;gd729d5760f_0_18"/>
          <p:cNvGrpSpPr/>
          <p:nvPr/>
        </p:nvGrpSpPr>
        <p:grpSpPr>
          <a:xfrm>
            <a:off x="1438939" y="1397414"/>
            <a:ext cx="3856159" cy="1176339"/>
            <a:chOff x="-1" y="-1"/>
            <a:chExt cx="3856159" cy="1176339"/>
          </a:xfrm>
        </p:grpSpPr>
        <p:grpSp>
          <p:nvGrpSpPr>
            <p:cNvPr id="1160" name="Google Shape;1160;gd729d5760f_0_18"/>
            <p:cNvGrpSpPr/>
            <p:nvPr/>
          </p:nvGrpSpPr>
          <p:grpSpPr>
            <a:xfrm>
              <a:off x="-1" y="-1"/>
              <a:ext cx="81300" cy="1176210"/>
              <a:chOff x="0" y="0"/>
              <a:chExt cx="81300" cy="1176210"/>
            </a:xfrm>
          </p:grpSpPr>
          <p:sp>
            <p:nvSpPr>
              <p:cNvPr id="1161" name="Google Shape;1161;gd729d5760f_0_18"/>
              <p:cNvSpPr/>
              <p:nvPr/>
            </p:nvSpPr>
            <p:spPr>
              <a:xfrm>
                <a:off x="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gd729d5760f_0_18"/>
              <p:cNvSpPr/>
              <p:nvPr/>
            </p:nvSpPr>
            <p:spPr>
              <a:xfrm>
                <a:off x="0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gd729d5760f_0_18"/>
              <p:cNvSpPr/>
              <p:nvPr/>
            </p:nvSpPr>
            <p:spPr>
              <a:xfrm>
                <a:off x="0" y="48676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gd729d5760f_0_18"/>
              <p:cNvSpPr/>
              <p:nvPr/>
            </p:nvSpPr>
            <p:spPr>
              <a:xfrm>
                <a:off x="0" y="60845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gd729d5760f_0_18"/>
              <p:cNvSpPr/>
              <p:nvPr/>
            </p:nvSpPr>
            <p:spPr>
              <a:xfrm>
                <a:off x="0" y="73014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gd729d5760f_0_18"/>
              <p:cNvSpPr/>
              <p:nvPr/>
            </p:nvSpPr>
            <p:spPr>
              <a:xfrm>
                <a:off x="0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gd729d5760f_0_18"/>
              <p:cNvSpPr/>
              <p:nvPr/>
            </p:nvSpPr>
            <p:spPr>
              <a:xfrm>
                <a:off x="0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gd729d5760f_0_18"/>
              <p:cNvSpPr/>
              <p:nvPr/>
            </p:nvSpPr>
            <p:spPr>
              <a:xfrm>
                <a:off x="0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gd729d5760f_0_18"/>
              <p:cNvSpPr/>
              <p:nvPr/>
            </p:nvSpPr>
            <p:spPr>
              <a:xfrm>
                <a:off x="0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gd729d5760f_0_18"/>
              <p:cNvSpPr/>
              <p:nvPr/>
            </p:nvSpPr>
            <p:spPr>
              <a:xfrm>
                <a:off x="0" y="97352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1" name="Google Shape;1171;gd729d5760f_0_18"/>
            <p:cNvGrpSpPr/>
            <p:nvPr/>
          </p:nvGrpSpPr>
          <p:grpSpPr>
            <a:xfrm>
              <a:off x="121769" y="-1"/>
              <a:ext cx="81300" cy="1176210"/>
              <a:chOff x="0" y="0"/>
              <a:chExt cx="81300" cy="1176210"/>
            </a:xfrm>
          </p:grpSpPr>
          <p:sp>
            <p:nvSpPr>
              <p:cNvPr id="1172" name="Google Shape;1172;gd729d5760f_0_18"/>
              <p:cNvSpPr/>
              <p:nvPr/>
            </p:nvSpPr>
            <p:spPr>
              <a:xfrm>
                <a:off x="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gd729d5760f_0_18"/>
              <p:cNvSpPr/>
              <p:nvPr/>
            </p:nvSpPr>
            <p:spPr>
              <a:xfrm>
                <a:off x="0" y="24338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gd729d5760f_0_18"/>
              <p:cNvSpPr/>
              <p:nvPr/>
            </p:nvSpPr>
            <p:spPr>
              <a:xfrm>
                <a:off x="0" y="48676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gd729d5760f_0_18"/>
              <p:cNvSpPr/>
              <p:nvPr/>
            </p:nvSpPr>
            <p:spPr>
              <a:xfrm>
                <a:off x="0" y="60845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gd729d5760f_0_18"/>
              <p:cNvSpPr/>
              <p:nvPr/>
            </p:nvSpPr>
            <p:spPr>
              <a:xfrm>
                <a:off x="0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gd729d5760f_0_18"/>
              <p:cNvSpPr/>
              <p:nvPr/>
            </p:nvSpPr>
            <p:spPr>
              <a:xfrm>
                <a:off x="0" y="97352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gd729d5760f_0_18"/>
              <p:cNvSpPr/>
              <p:nvPr/>
            </p:nvSpPr>
            <p:spPr>
              <a:xfrm>
                <a:off x="0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gd729d5760f_0_18"/>
              <p:cNvSpPr/>
              <p:nvPr/>
            </p:nvSpPr>
            <p:spPr>
              <a:xfrm>
                <a:off x="0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gd729d5760f_0_18"/>
              <p:cNvSpPr/>
              <p:nvPr/>
            </p:nvSpPr>
            <p:spPr>
              <a:xfrm>
                <a:off x="0" y="730140"/>
                <a:ext cx="81300" cy="81000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gd729d5760f_0_18"/>
              <p:cNvSpPr/>
              <p:nvPr/>
            </p:nvSpPr>
            <p:spPr>
              <a:xfrm>
                <a:off x="0" y="36507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2" name="Google Shape;1182;gd729d5760f_0_18"/>
            <p:cNvGrpSpPr/>
            <p:nvPr/>
          </p:nvGrpSpPr>
          <p:grpSpPr>
            <a:xfrm>
              <a:off x="243539" y="-1"/>
              <a:ext cx="81300" cy="1176210"/>
              <a:chOff x="0" y="0"/>
              <a:chExt cx="81300" cy="1176210"/>
            </a:xfrm>
          </p:grpSpPr>
          <p:sp>
            <p:nvSpPr>
              <p:cNvPr id="1183" name="Google Shape;1183;gd729d5760f_0_18"/>
              <p:cNvSpPr/>
              <p:nvPr/>
            </p:nvSpPr>
            <p:spPr>
              <a:xfrm>
                <a:off x="0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gd729d5760f_0_18"/>
              <p:cNvSpPr/>
              <p:nvPr/>
            </p:nvSpPr>
            <p:spPr>
              <a:xfrm>
                <a:off x="0" y="97352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gd729d5760f_0_18"/>
              <p:cNvSpPr/>
              <p:nvPr/>
            </p:nvSpPr>
            <p:spPr>
              <a:xfrm>
                <a:off x="0" y="12169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gd729d5760f_0_18"/>
              <p:cNvSpPr/>
              <p:nvPr/>
            </p:nvSpPr>
            <p:spPr>
              <a:xfrm>
                <a:off x="0" y="60845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gd729d5760f_0_18"/>
              <p:cNvSpPr/>
              <p:nvPr/>
            </p:nvSpPr>
            <p:spPr>
              <a:xfrm>
                <a:off x="0" y="36507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gd729d5760f_0_18"/>
              <p:cNvSpPr/>
              <p:nvPr/>
            </p:nvSpPr>
            <p:spPr>
              <a:xfrm>
                <a:off x="0" y="48676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gd729d5760f_0_18"/>
              <p:cNvSpPr/>
              <p:nvPr/>
            </p:nvSpPr>
            <p:spPr>
              <a:xfrm>
                <a:off x="0" y="24338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gd729d5760f_0_18"/>
              <p:cNvSpPr/>
              <p:nvPr/>
            </p:nvSpPr>
            <p:spPr>
              <a:xfrm>
                <a:off x="0" y="109521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gd729d5760f_0_18"/>
              <p:cNvSpPr/>
              <p:nvPr/>
            </p:nvSpPr>
            <p:spPr>
              <a:xfrm>
                <a:off x="0" y="73014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gd729d5760f_0_18"/>
              <p:cNvSpPr/>
              <p:nvPr/>
            </p:nvSpPr>
            <p:spPr>
              <a:xfrm>
                <a:off x="0" y="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3" name="Google Shape;1193;gd729d5760f_0_18"/>
            <p:cNvGrpSpPr/>
            <p:nvPr/>
          </p:nvGrpSpPr>
          <p:grpSpPr>
            <a:xfrm>
              <a:off x="365308" y="-1"/>
              <a:ext cx="81300" cy="1176210"/>
              <a:chOff x="0" y="0"/>
              <a:chExt cx="81300" cy="1176210"/>
            </a:xfrm>
          </p:grpSpPr>
          <p:sp>
            <p:nvSpPr>
              <p:cNvPr id="1194" name="Google Shape;1194;gd729d5760f_0_18"/>
              <p:cNvSpPr/>
              <p:nvPr/>
            </p:nvSpPr>
            <p:spPr>
              <a:xfrm>
                <a:off x="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gd729d5760f_0_18"/>
              <p:cNvSpPr/>
              <p:nvPr/>
            </p:nvSpPr>
            <p:spPr>
              <a:xfrm>
                <a:off x="0" y="12169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gd729d5760f_0_18"/>
              <p:cNvSpPr/>
              <p:nvPr/>
            </p:nvSpPr>
            <p:spPr>
              <a:xfrm>
                <a:off x="0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gd729d5760f_0_18"/>
              <p:cNvSpPr/>
              <p:nvPr/>
            </p:nvSpPr>
            <p:spPr>
              <a:xfrm>
                <a:off x="0" y="36507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gd729d5760f_0_18"/>
              <p:cNvSpPr/>
              <p:nvPr/>
            </p:nvSpPr>
            <p:spPr>
              <a:xfrm>
                <a:off x="0" y="48676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gd729d5760f_0_18"/>
              <p:cNvSpPr/>
              <p:nvPr/>
            </p:nvSpPr>
            <p:spPr>
              <a:xfrm>
                <a:off x="0" y="60845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gd729d5760f_0_18"/>
              <p:cNvSpPr/>
              <p:nvPr/>
            </p:nvSpPr>
            <p:spPr>
              <a:xfrm>
                <a:off x="0" y="73014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gd729d5760f_0_18"/>
              <p:cNvSpPr/>
              <p:nvPr/>
            </p:nvSpPr>
            <p:spPr>
              <a:xfrm>
                <a:off x="0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gd729d5760f_0_18"/>
              <p:cNvSpPr/>
              <p:nvPr/>
            </p:nvSpPr>
            <p:spPr>
              <a:xfrm>
                <a:off x="0" y="97352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gd729d5760f_0_18"/>
              <p:cNvSpPr/>
              <p:nvPr/>
            </p:nvSpPr>
            <p:spPr>
              <a:xfrm>
                <a:off x="0" y="1095210"/>
                <a:ext cx="81300" cy="81000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4" name="Google Shape;1204;gd729d5760f_0_18"/>
            <p:cNvGrpSpPr/>
            <p:nvPr/>
          </p:nvGrpSpPr>
          <p:grpSpPr>
            <a:xfrm>
              <a:off x="487078" y="-1"/>
              <a:ext cx="81300" cy="1176210"/>
              <a:chOff x="0" y="0"/>
              <a:chExt cx="81300" cy="1176210"/>
            </a:xfrm>
          </p:grpSpPr>
          <p:sp>
            <p:nvSpPr>
              <p:cNvPr id="1205" name="Google Shape;1205;gd729d5760f_0_18"/>
              <p:cNvSpPr/>
              <p:nvPr/>
            </p:nvSpPr>
            <p:spPr>
              <a:xfrm>
                <a:off x="0" y="48676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gd729d5760f_0_18"/>
              <p:cNvSpPr/>
              <p:nvPr/>
            </p:nvSpPr>
            <p:spPr>
              <a:xfrm>
                <a:off x="0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gd729d5760f_0_18"/>
              <p:cNvSpPr/>
              <p:nvPr/>
            </p:nvSpPr>
            <p:spPr>
              <a:xfrm>
                <a:off x="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gd729d5760f_0_18"/>
              <p:cNvSpPr/>
              <p:nvPr/>
            </p:nvSpPr>
            <p:spPr>
              <a:xfrm>
                <a:off x="0" y="97352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gd729d5760f_0_18"/>
              <p:cNvSpPr/>
              <p:nvPr/>
            </p:nvSpPr>
            <p:spPr>
              <a:xfrm>
                <a:off x="0" y="12169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gd729d5760f_0_18"/>
              <p:cNvSpPr/>
              <p:nvPr/>
            </p:nvSpPr>
            <p:spPr>
              <a:xfrm>
                <a:off x="0" y="60845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gd729d5760f_0_18"/>
              <p:cNvSpPr/>
              <p:nvPr/>
            </p:nvSpPr>
            <p:spPr>
              <a:xfrm>
                <a:off x="0" y="24338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gd729d5760f_0_18"/>
              <p:cNvSpPr/>
              <p:nvPr/>
            </p:nvSpPr>
            <p:spPr>
              <a:xfrm>
                <a:off x="0" y="73014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gd729d5760f_0_18"/>
              <p:cNvSpPr/>
              <p:nvPr/>
            </p:nvSpPr>
            <p:spPr>
              <a:xfrm>
                <a:off x="0" y="109521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gd729d5760f_0_18"/>
              <p:cNvSpPr/>
              <p:nvPr/>
            </p:nvSpPr>
            <p:spPr>
              <a:xfrm>
                <a:off x="0" y="36507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5" name="Google Shape;1215;gd729d5760f_0_18"/>
            <p:cNvGrpSpPr/>
            <p:nvPr/>
          </p:nvGrpSpPr>
          <p:grpSpPr>
            <a:xfrm>
              <a:off x="608847" y="0"/>
              <a:ext cx="3247311" cy="1176338"/>
              <a:chOff x="-1" y="0"/>
              <a:chExt cx="3247311" cy="1176338"/>
            </a:xfrm>
          </p:grpSpPr>
          <p:sp>
            <p:nvSpPr>
              <p:cNvPr id="1216" name="Google Shape;1216;gd729d5760f_0_18"/>
              <p:cNvSpPr/>
              <p:nvPr/>
            </p:nvSpPr>
            <p:spPr>
              <a:xfrm>
                <a:off x="365308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gd729d5760f_0_18"/>
              <p:cNvSpPr/>
              <p:nvPr/>
            </p:nvSpPr>
            <p:spPr>
              <a:xfrm>
                <a:off x="-1" y="36507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gd729d5760f_0_18"/>
              <p:cNvSpPr/>
              <p:nvPr/>
            </p:nvSpPr>
            <p:spPr>
              <a:xfrm>
                <a:off x="243539" y="12169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gd729d5760f_0_18"/>
              <p:cNvSpPr/>
              <p:nvPr/>
            </p:nvSpPr>
            <p:spPr>
              <a:xfrm>
                <a:off x="243539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gd729d5760f_0_18"/>
              <p:cNvSpPr/>
              <p:nvPr/>
            </p:nvSpPr>
            <p:spPr>
              <a:xfrm>
                <a:off x="487078" y="97352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gd729d5760f_0_18"/>
              <p:cNvSpPr/>
              <p:nvPr/>
            </p:nvSpPr>
            <p:spPr>
              <a:xfrm>
                <a:off x="487078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gd729d5760f_0_18"/>
              <p:cNvSpPr/>
              <p:nvPr/>
            </p:nvSpPr>
            <p:spPr>
              <a:xfrm>
                <a:off x="365308" y="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gd729d5760f_0_18"/>
              <p:cNvSpPr/>
              <p:nvPr/>
            </p:nvSpPr>
            <p:spPr>
              <a:xfrm>
                <a:off x="487078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gd729d5760f_0_18"/>
              <p:cNvSpPr/>
              <p:nvPr/>
            </p:nvSpPr>
            <p:spPr>
              <a:xfrm>
                <a:off x="121769" y="24338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gd729d5760f_0_18"/>
              <p:cNvSpPr/>
              <p:nvPr/>
            </p:nvSpPr>
            <p:spPr>
              <a:xfrm>
                <a:off x="487078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gd729d5760f_0_18"/>
              <p:cNvSpPr/>
              <p:nvPr/>
            </p:nvSpPr>
            <p:spPr>
              <a:xfrm>
                <a:off x="-1" y="48676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gd729d5760f_0_18"/>
              <p:cNvSpPr/>
              <p:nvPr/>
            </p:nvSpPr>
            <p:spPr>
              <a:xfrm>
                <a:off x="121769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gd729d5760f_0_18"/>
              <p:cNvSpPr/>
              <p:nvPr/>
            </p:nvSpPr>
            <p:spPr>
              <a:xfrm>
                <a:off x="-1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gd729d5760f_0_18"/>
              <p:cNvSpPr/>
              <p:nvPr/>
            </p:nvSpPr>
            <p:spPr>
              <a:xfrm>
                <a:off x="-1" y="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gd729d5760f_0_18"/>
              <p:cNvSpPr/>
              <p:nvPr/>
            </p:nvSpPr>
            <p:spPr>
              <a:xfrm>
                <a:off x="365308" y="12169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gd729d5760f_0_18"/>
              <p:cNvSpPr/>
              <p:nvPr/>
            </p:nvSpPr>
            <p:spPr>
              <a:xfrm>
                <a:off x="365308" y="97352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gd729d5760f_0_18"/>
              <p:cNvSpPr/>
              <p:nvPr/>
            </p:nvSpPr>
            <p:spPr>
              <a:xfrm>
                <a:off x="243539" y="36507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gd729d5760f_0_18"/>
              <p:cNvSpPr/>
              <p:nvPr/>
            </p:nvSpPr>
            <p:spPr>
              <a:xfrm>
                <a:off x="243539" y="48676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gd729d5760f_0_18"/>
              <p:cNvSpPr/>
              <p:nvPr/>
            </p:nvSpPr>
            <p:spPr>
              <a:xfrm>
                <a:off x="243539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gd729d5760f_0_18"/>
              <p:cNvSpPr/>
              <p:nvPr/>
            </p:nvSpPr>
            <p:spPr>
              <a:xfrm>
                <a:off x="243539" y="73014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gd729d5760f_0_18"/>
              <p:cNvSpPr/>
              <p:nvPr/>
            </p:nvSpPr>
            <p:spPr>
              <a:xfrm>
                <a:off x="487078" y="48676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gd729d5760f_0_18"/>
              <p:cNvSpPr/>
              <p:nvPr/>
            </p:nvSpPr>
            <p:spPr>
              <a:xfrm>
                <a:off x="487078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gd729d5760f_0_18"/>
              <p:cNvSpPr/>
              <p:nvPr/>
            </p:nvSpPr>
            <p:spPr>
              <a:xfrm>
                <a:off x="-1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gd729d5760f_0_18"/>
              <p:cNvSpPr/>
              <p:nvPr/>
            </p:nvSpPr>
            <p:spPr>
              <a:xfrm>
                <a:off x="-1" y="73014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gd729d5760f_0_18"/>
              <p:cNvSpPr/>
              <p:nvPr/>
            </p:nvSpPr>
            <p:spPr>
              <a:xfrm>
                <a:off x="-1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gd729d5760f_0_18"/>
              <p:cNvSpPr/>
              <p:nvPr/>
            </p:nvSpPr>
            <p:spPr>
              <a:xfrm>
                <a:off x="-1" y="24338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gd729d5760f_0_18"/>
              <p:cNvSpPr/>
              <p:nvPr/>
            </p:nvSpPr>
            <p:spPr>
              <a:xfrm>
                <a:off x="-1" y="109521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gd729d5760f_0_18"/>
              <p:cNvSpPr/>
              <p:nvPr/>
            </p:nvSpPr>
            <p:spPr>
              <a:xfrm>
                <a:off x="121769" y="85183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gd729d5760f_0_18"/>
              <p:cNvSpPr/>
              <p:nvPr/>
            </p:nvSpPr>
            <p:spPr>
              <a:xfrm>
                <a:off x="121769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gd729d5760f_0_18"/>
              <p:cNvSpPr/>
              <p:nvPr/>
            </p:nvSpPr>
            <p:spPr>
              <a:xfrm>
                <a:off x="365308" y="48676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gd729d5760f_0_18"/>
              <p:cNvSpPr/>
              <p:nvPr/>
            </p:nvSpPr>
            <p:spPr>
              <a:xfrm>
                <a:off x="365308" y="60845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gd729d5760f_0_18"/>
              <p:cNvSpPr/>
              <p:nvPr/>
            </p:nvSpPr>
            <p:spPr>
              <a:xfrm>
                <a:off x="365308" y="73014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gd729d5760f_0_18"/>
              <p:cNvSpPr/>
              <p:nvPr/>
            </p:nvSpPr>
            <p:spPr>
              <a:xfrm>
                <a:off x="365308" y="1095210"/>
                <a:ext cx="81300" cy="810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gd729d5760f_0_18"/>
              <p:cNvSpPr/>
              <p:nvPr/>
            </p:nvSpPr>
            <p:spPr>
              <a:xfrm>
                <a:off x="121769" y="973520"/>
                <a:ext cx="81300" cy="810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gd729d5760f_0_18"/>
              <p:cNvSpPr/>
              <p:nvPr/>
            </p:nvSpPr>
            <p:spPr>
              <a:xfrm>
                <a:off x="365308" y="24338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gd729d5760f_0_18"/>
              <p:cNvSpPr/>
              <p:nvPr/>
            </p:nvSpPr>
            <p:spPr>
              <a:xfrm>
                <a:off x="365308" y="36507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gd729d5760f_0_18"/>
              <p:cNvSpPr/>
              <p:nvPr/>
            </p:nvSpPr>
            <p:spPr>
              <a:xfrm>
                <a:off x="243539" y="85183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gd729d5760f_0_18"/>
              <p:cNvSpPr/>
              <p:nvPr/>
            </p:nvSpPr>
            <p:spPr>
              <a:xfrm>
                <a:off x="243539" y="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gd729d5760f_0_18"/>
              <p:cNvSpPr/>
              <p:nvPr/>
            </p:nvSpPr>
            <p:spPr>
              <a:xfrm>
                <a:off x="243539" y="97352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gd729d5760f_0_18"/>
              <p:cNvSpPr/>
              <p:nvPr/>
            </p:nvSpPr>
            <p:spPr>
              <a:xfrm>
                <a:off x="243539" y="109521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gd729d5760f_0_18"/>
              <p:cNvSpPr/>
              <p:nvPr/>
            </p:nvSpPr>
            <p:spPr>
              <a:xfrm>
                <a:off x="-1" y="97352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gd729d5760f_0_18"/>
              <p:cNvSpPr/>
              <p:nvPr/>
            </p:nvSpPr>
            <p:spPr>
              <a:xfrm flipH="1" rot="10800000">
                <a:off x="121769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gd729d5760f_0_18"/>
              <p:cNvSpPr/>
              <p:nvPr/>
            </p:nvSpPr>
            <p:spPr>
              <a:xfrm flipH="1" rot="10800000">
                <a:off x="121769" y="60857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gd729d5760f_0_18"/>
              <p:cNvSpPr/>
              <p:nvPr/>
            </p:nvSpPr>
            <p:spPr>
              <a:xfrm>
                <a:off x="121769" y="12169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gd729d5760f_0_18"/>
              <p:cNvSpPr/>
              <p:nvPr/>
            </p:nvSpPr>
            <p:spPr>
              <a:xfrm>
                <a:off x="121769" y="109521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gd729d5760f_0_18"/>
              <p:cNvSpPr/>
              <p:nvPr/>
            </p:nvSpPr>
            <p:spPr>
              <a:xfrm>
                <a:off x="487078" y="12169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gd729d5760f_0_18"/>
              <p:cNvSpPr/>
              <p:nvPr/>
            </p:nvSpPr>
            <p:spPr>
              <a:xfrm>
                <a:off x="487078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gd729d5760f_0_18"/>
              <p:cNvSpPr/>
              <p:nvPr/>
            </p:nvSpPr>
            <p:spPr>
              <a:xfrm flipH="1" rot="10800000">
                <a:off x="121769" y="48688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gd729d5760f_0_18"/>
              <p:cNvSpPr/>
              <p:nvPr/>
            </p:nvSpPr>
            <p:spPr>
              <a:xfrm>
                <a:off x="487078" y="73014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gd729d5760f_0_18"/>
              <p:cNvSpPr/>
              <p:nvPr/>
            </p:nvSpPr>
            <p:spPr>
              <a:xfrm>
                <a:off x="487078" y="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gd729d5760f_0_18"/>
              <p:cNvSpPr/>
              <p:nvPr/>
            </p:nvSpPr>
            <p:spPr>
              <a:xfrm>
                <a:off x="1217696" y="60845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gd729d5760f_0_18"/>
              <p:cNvSpPr/>
              <p:nvPr/>
            </p:nvSpPr>
            <p:spPr>
              <a:xfrm>
                <a:off x="1217696" y="85183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gd729d5760f_0_18"/>
              <p:cNvSpPr/>
              <p:nvPr/>
            </p:nvSpPr>
            <p:spPr>
              <a:xfrm>
                <a:off x="1217696" y="97352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gd729d5760f_0_18"/>
              <p:cNvSpPr/>
              <p:nvPr/>
            </p:nvSpPr>
            <p:spPr>
              <a:xfrm>
                <a:off x="1217696" y="73014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gd729d5760f_0_18"/>
              <p:cNvSpPr/>
              <p:nvPr/>
            </p:nvSpPr>
            <p:spPr>
              <a:xfrm>
                <a:off x="608848" y="24338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gd729d5760f_0_18"/>
              <p:cNvSpPr/>
              <p:nvPr/>
            </p:nvSpPr>
            <p:spPr>
              <a:xfrm>
                <a:off x="608848" y="109521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gd729d5760f_0_18"/>
              <p:cNvSpPr/>
              <p:nvPr/>
            </p:nvSpPr>
            <p:spPr>
              <a:xfrm>
                <a:off x="608848" y="36507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gd729d5760f_0_18"/>
              <p:cNvSpPr/>
              <p:nvPr/>
            </p:nvSpPr>
            <p:spPr>
              <a:xfrm>
                <a:off x="608848" y="48676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gd729d5760f_0_18"/>
              <p:cNvSpPr/>
              <p:nvPr/>
            </p:nvSpPr>
            <p:spPr>
              <a:xfrm>
                <a:off x="608848" y="60845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gd729d5760f_0_18"/>
              <p:cNvSpPr/>
              <p:nvPr/>
            </p:nvSpPr>
            <p:spPr>
              <a:xfrm>
                <a:off x="608848" y="97352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gd729d5760f_0_18"/>
              <p:cNvSpPr/>
              <p:nvPr/>
            </p:nvSpPr>
            <p:spPr>
              <a:xfrm>
                <a:off x="608848" y="73014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gd729d5760f_0_18"/>
              <p:cNvSpPr/>
              <p:nvPr/>
            </p:nvSpPr>
            <p:spPr>
              <a:xfrm>
                <a:off x="608848" y="85183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gd729d5760f_0_18"/>
              <p:cNvSpPr/>
              <p:nvPr/>
            </p:nvSpPr>
            <p:spPr>
              <a:xfrm>
                <a:off x="730617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gd729d5760f_0_18"/>
              <p:cNvSpPr/>
              <p:nvPr/>
            </p:nvSpPr>
            <p:spPr>
              <a:xfrm>
                <a:off x="730617" y="12169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gd729d5760f_0_18"/>
              <p:cNvSpPr/>
              <p:nvPr/>
            </p:nvSpPr>
            <p:spPr>
              <a:xfrm>
                <a:off x="730617" y="24338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gd729d5760f_0_18"/>
              <p:cNvSpPr/>
              <p:nvPr/>
            </p:nvSpPr>
            <p:spPr>
              <a:xfrm>
                <a:off x="730617" y="36507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gd729d5760f_0_18"/>
              <p:cNvSpPr/>
              <p:nvPr/>
            </p:nvSpPr>
            <p:spPr>
              <a:xfrm>
                <a:off x="608848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gd729d5760f_0_18"/>
              <p:cNvSpPr/>
              <p:nvPr/>
            </p:nvSpPr>
            <p:spPr>
              <a:xfrm>
                <a:off x="608848" y="12169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gd729d5760f_0_18"/>
              <p:cNvSpPr/>
              <p:nvPr/>
            </p:nvSpPr>
            <p:spPr>
              <a:xfrm>
                <a:off x="974156" y="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gd729d5760f_0_18"/>
              <p:cNvSpPr/>
              <p:nvPr/>
            </p:nvSpPr>
            <p:spPr>
              <a:xfrm>
                <a:off x="974156" y="12169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gd729d5760f_0_18"/>
              <p:cNvSpPr/>
              <p:nvPr/>
            </p:nvSpPr>
            <p:spPr>
              <a:xfrm>
                <a:off x="974156" y="24338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gd729d5760f_0_18"/>
              <p:cNvSpPr/>
              <p:nvPr/>
            </p:nvSpPr>
            <p:spPr>
              <a:xfrm>
                <a:off x="852387" y="109521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gd729d5760f_0_18"/>
              <p:cNvSpPr/>
              <p:nvPr/>
            </p:nvSpPr>
            <p:spPr>
              <a:xfrm>
                <a:off x="852387" y="97352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gd729d5760f_0_18"/>
              <p:cNvSpPr/>
              <p:nvPr/>
            </p:nvSpPr>
            <p:spPr>
              <a:xfrm>
                <a:off x="974156" y="36507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gd729d5760f_0_18"/>
              <p:cNvSpPr/>
              <p:nvPr/>
            </p:nvSpPr>
            <p:spPr>
              <a:xfrm>
                <a:off x="1217696" y="24338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gd729d5760f_0_18"/>
              <p:cNvSpPr/>
              <p:nvPr/>
            </p:nvSpPr>
            <p:spPr>
              <a:xfrm>
                <a:off x="1217696" y="36507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gd729d5760f_0_18"/>
              <p:cNvSpPr/>
              <p:nvPr/>
            </p:nvSpPr>
            <p:spPr>
              <a:xfrm>
                <a:off x="1217696" y="48676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gd729d5760f_0_18"/>
              <p:cNvSpPr/>
              <p:nvPr/>
            </p:nvSpPr>
            <p:spPr>
              <a:xfrm>
                <a:off x="1095926" y="97352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gd729d5760f_0_18"/>
              <p:cNvSpPr/>
              <p:nvPr/>
            </p:nvSpPr>
            <p:spPr>
              <a:xfrm>
                <a:off x="1095926" y="109521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gd729d5760f_0_18"/>
              <p:cNvSpPr/>
              <p:nvPr/>
            </p:nvSpPr>
            <p:spPr>
              <a:xfrm>
                <a:off x="1095926" y="85183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gd729d5760f_0_18"/>
              <p:cNvSpPr/>
              <p:nvPr/>
            </p:nvSpPr>
            <p:spPr>
              <a:xfrm>
                <a:off x="1217696" y="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gd729d5760f_0_18"/>
              <p:cNvSpPr/>
              <p:nvPr/>
            </p:nvSpPr>
            <p:spPr>
              <a:xfrm>
                <a:off x="1217696" y="121690"/>
                <a:ext cx="81300" cy="81000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gd729d5760f_0_18"/>
              <p:cNvSpPr/>
              <p:nvPr/>
            </p:nvSpPr>
            <p:spPr>
              <a:xfrm flipH="1" rot="10800000">
                <a:off x="1339465" y="85195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gd729d5760f_0_18"/>
              <p:cNvSpPr/>
              <p:nvPr/>
            </p:nvSpPr>
            <p:spPr>
              <a:xfrm>
                <a:off x="1339465" y="97352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gd729d5760f_0_18"/>
              <p:cNvSpPr/>
              <p:nvPr/>
            </p:nvSpPr>
            <p:spPr>
              <a:xfrm flipH="1" rot="10800000">
                <a:off x="1461235" y="36519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gd729d5760f_0_18"/>
              <p:cNvSpPr/>
              <p:nvPr/>
            </p:nvSpPr>
            <p:spPr>
              <a:xfrm>
                <a:off x="1461235" y="48676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gd729d5760f_0_18"/>
              <p:cNvSpPr/>
              <p:nvPr/>
            </p:nvSpPr>
            <p:spPr>
              <a:xfrm flipH="1" rot="10800000">
                <a:off x="1339465" y="60857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gd729d5760f_0_18"/>
              <p:cNvSpPr/>
              <p:nvPr/>
            </p:nvSpPr>
            <p:spPr>
              <a:xfrm>
                <a:off x="1339465" y="73014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gd729d5760f_0_18"/>
              <p:cNvSpPr/>
              <p:nvPr/>
            </p:nvSpPr>
            <p:spPr>
              <a:xfrm flipH="1" rot="10800000">
                <a:off x="1461235" y="12181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gd729d5760f_0_18"/>
              <p:cNvSpPr/>
              <p:nvPr/>
            </p:nvSpPr>
            <p:spPr>
              <a:xfrm>
                <a:off x="1461235" y="24338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gd729d5760f_0_18"/>
              <p:cNvSpPr/>
              <p:nvPr/>
            </p:nvSpPr>
            <p:spPr>
              <a:xfrm flipH="1" rot="10800000">
                <a:off x="1339465" y="1095338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gd729d5760f_0_18"/>
              <p:cNvSpPr/>
              <p:nvPr/>
            </p:nvSpPr>
            <p:spPr>
              <a:xfrm>
                <a:off x="1461235" y="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gd729d5760f_0_18"/>
              <p:cNvSpPr/>
              <p:nvPr/>
            </p:nvSpPr>
            <p:spPr>
              <a:xfrm flipH="1" rot="10800000">
                <a:off x="1461235" y="1095338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gd729d5760f_0_18"/>
              <p:cNvSpPr/>
              <p:nvPr/>
            </p:nvSpPr>
            <p:spPr>
              <a:xfrm flipH="1" rot="10800000">
                <a:off x="1461235" y="60857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gd729d5760f_0_18"/>
              <p:cNvSpPr/>
              <p:nvPr/>
            </p:nvSpPr>
            <p:spPr>
              <a:xfrm>
                <a:off x="1461235" y="73014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gd729d5760f_0_18"/>
              <p:cNvSpPr/>
              <p:nvPr/>
            </p:nvSpPr>
            <p:spPr>
              <a:xfrm flipH="1" rot="10800000">
                <a:off x="1461235" y="85195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gd729d5760f_0_18"/>
              <p:cNvSpPr/>
              <p:nvPr/>
            </p:nvSpPr>
            <p:spPr>
              <a:xfrm>
                <a:off x="1461235" y="97352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gd729d5760f_0_18"/>
              <p:cNvSpPr/>
              <p:nvPr/>
            </p:nvSpPr>
            <p:spPr>
              <a:xfrm flipH="1" rot="10800000">
                <a:off x="1704774" y="97364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gd729d5760f_0_18"/>
              <p:cNvSpPr/>
              <p:nvPr/>
            </p:nvSpPr>
            <p:spPr>
              <a:xfrm>
                <a:off x="1704774" y="109521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gd729d5760f_0_18"/>
              <p:cNvSpPr/>
              <p:nvPr/>
            </p:nvSpPr>
            <p:spPr>
              <a:xfrm>
                <a:off x="1704774" y="60845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gd729d5760f_0_18"/>
              <p:cNvSpPr/>
              <p:nvPr/>
            </p:nvSpPr>
            <p:spPr>
              <a:xfrm flipH="1" rot="10800000">
                <a:off x="1704774" y="73026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gd729d5760f_0_18"/>
              <p:cNvSpPr/>
              <p:nvPr/>
            </p:nvSpPr>
            <p:spPr>
              <a:xfrm>
                <a:off x="1704774" y="85183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gd729d5760f_0_18"/>
              <p:cNvSpPr/>
              <p:nvPr/>
            </p:nvSpPr>
            <p:spPr>
              <a:xfrm flipH="1" rot="10800000">
                <a:off x="1704774" y="36519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gd729d5760f_0_18"/>
              <p:cNvSpPr/>
              <p:nvPr/>
            </p:nvSpPr>
            <p:spPr>
              <a:xfrm>
                <a:off x="1704774" y="48676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gd729d5760f_0_18"/>
              <p:cNvSpPr/>
              <p:nvPr/>
            </p:nvSpPr>
            <p:spPr>
              <a:xfrm flipH="1" rot="10800000">
                <a:off x="1704774" y="12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gd729d5760f_0_18"/>
              <p:cNvSpPr/>
              <p:nvPr/>
            </p:nvSpPr>
            <p:spPr>
              <a:xfrm>
                <a:off x="1704774" y="12169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gd729d5760f_0_18"/>
              <p:cNvSpPr/>
              <p:nvPr/>
            </p:nvSpPr>
            <p:spPr>
              <a:xfrm flipH="1" rot="10800000">
                <a:off x="1704774" y="24350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gd729d5760f_0_18"/>
              <p:cNvSpPr/>
              <p:nvPr/>
            </p:nvSpPr>
            <p:spPr>
              <a:xfrm flipH="1" rot="10800000">
                <a:off x="1583005" y="97364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gd729d5760f_0_18"/>
              <p:cNvSpPr/>
              <p:nvPr/>
            </p:nvSpPr>
            <p:spPr>
              <a:xfrm>
                <a:off x="1583005" y="109521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gd729d5760f_0_18"/>
              <p:cNvSpPr/>
              <p:nvPr/>
            </p:nvSpPr>
            <p:spPr>
              <a:xfrm>
                <a:off x="1583005" y="60845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gd729d5760f_0_18"/>
              <p:cNvSpPr/>
              <p:nvPr/>
            </p:nvSpPr>
            <p:spPr>
              <a:xfrm flipH="1" rot="10800000">
                <a:off x="1583005" y="73026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gd729d5760f_0_18"/>
              <p:cNvSpPr/>
              <p:nvPr/>
            </p:nvSpPr>
            <p:spPr>
              <a:xfrm>
                <a:off x="1583005" y="85183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gd729d5760f_0_18"/>
              <p:cNvSpPr/>
              <p:nvPr/>
            </p:nvSpPr>
            <p:spPr>
              <a:xfrm flipH="1" rot="10800000">
                <a:off x="1583005" y="36519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gd729d5760f_0_18"/>
              <p:cNvSpPr/>
              <p:nvPr/>
            </p:nvSpPr>
            <p:spPr>
              <a:xfrm>
                <a:off x="1583005" y="48676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gd729d5760f_0_18"/>
              <p:cNvSpPr/>
              <p:nvPr/>
            </p:nvSpPr>
            <p:spPr>
              <a:xfrm>
                <a:off x="1583005" y="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gd729d5760f_0_18"/>
              <p:cNvSpPr/>
              <p:nvPr/>
            </p:nvSpPr>
            <p:spPr>
              <a:xfrm flipH="1" rot="10800000">
                <a:off x="1583005" y="12181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gd729d5760f_0_18"/>
              <p:cNvSpPr/>
              <p:nvPr/>
            </p:nvSpPr>
            <p:spPr>
              <a:xfrm>
                <a:off x="1583005" y="24338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gd729d5760f_0_18"/>
              <p:cNvSpPr/>
              <p:nvPr/>
            </p:nvSpPr>
            <p:spPr>
              <a:xfrm flipH="1" rot="10800000">
                <a:off x="852387" y="60857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gd729d5760f_0_18"/>
              <p:cNvSpPr/>
              <p:nvPr/>
            </p:nvSpPr>
            <p:spPr>
              <a:xfrm flipH="1" rot="10800000">
                <a:off x="852387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gd729d5760f_0_18"/>
              <p:cNvSpPr/>
              <p:nvPr/>
            </p:nvSpPr>
            <p:spPr>
              <a:xfrm>
                <a:off x="852387" y="85183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gd729d5760f_0_18"/>
              <p:cNvSpPr/>
              <p:nvPr/>
            </p:nvSpPr>
            <p:spPr>
              <a:xfrm flipH="1" rot="10800000">
                <a:off x="852387" y="24350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gd729d5760f_0_18"/>
              <p:cNvSpPr/>
              <p:nvPr/>
            </p:nvSpPr>
            <p:spPr>
              <a:xfrm flipH="1" rot="10800000">
                <a:off x="852387" y="36519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gd729d5760f_0_18"/>
              <p:cNvSpPr/>
              <p:nvPr/>
            </p:nvSpPr>
            <p:spPr>
              <a:xfrm>
                <a:off x="852387" y="48676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gd729d5760f_0_18"/>
              <p:cNvSpPr/>
              <p:nvPr/>
            </p:nvSpPr>
            <p:spPr>
              <a:xfrm flipH="1" rot="10800000">
                <a:off x="730617" y="1095338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gd729d5760f_0_18"/>
              <p:cNvSpPr/>
              <p:nvPr/>
            </p:nvSpPr>
            <p:spPr>
              <a:xfrm flipH="1" rot="10800000">
                <a:off x="852387" y="12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gd729d5760f_0_18"/>
              <p:cNvSpPr/>
              <p:nvPr/>
            </p:nvSpPr>
            <p:spPr>
              <a:xfrm>
                <a:off x="852387" y="12169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gd729d5760f_0_18"/>
              <p:cNvSpPr/>
              <p:nvPr/>
            </p:nvSpPr>
            <p:spPr>
              <a:xfrm flipH="1" rot="10800000">
                <a:off x="730617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gd729d5760f_0_18"/>
              <p:cNvSpPr/>
              <p:nvPr/>
            </p:nvSpPr>
            <p:spPr>
              <a:xfrm flipH="1" rot="10800000">
                <a:off x="730617" y="85195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gd729d5760f_0_18"/>
              <p:cNvSpPr/>
              <p:nvPr/>
            </p:nvSpPr>
            <p:spPr>
              <a:xfrm>
                <a:off x="730617" y="97352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gd729d5760f_0_18"/>
              <p:cNvSpPr/>
              <p:nvPr/>
            </p:nvSpPr>
            <p:spPr>
              <a:xfrm flipH="1" rot="10800000">
                <a:off x="730617" y="48688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gd729d5760f_0_18"/>
              <p:cNvSpPr/>
              <p:nvPr/>
            </p:nvSpPr>
            <p:spPr>
              <a:xfrm>
                <a:off x="730617" y="60845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gd729d5760f_0_18"/>
              <p:cNvSpPr/>
              <p:nvPr/>
            </p:nvSpPr>
            <p:spPr>
              <a:xfrm flipH="1" rot="10800000">
                <a:off x="1095926" y="36519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gd729d5760f_0_18"/>
              <p:cNvSpPr/>
              <p:nvPr/>
            </p:nvSpPr>
            <p:spPr>
              <a:xfrm>
                <a:off x="1095926" y="48676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gd729d5760f_0_18"/>
              <p:cNvSpPr/>
              <p:nvPr/>
            </p:nvSpPr>
            <p:spPr>
              <a:xfrm flipH="1" rot="10800000">
                <a:off x="1095926" y="60857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gd729d5760f_0_18"/>
              <p:cNvSpPr/>
              <p:nvPr/>
            </p:nvSpPr>
            <p:spPr>
              <a:xfrm>
                <a:off x="1095926" y="73014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gd729d5760f_0_18"/>
              <p:cNvSpPr/>
              <p:nvPr/>
            </p:nvSpPr>
            <p:spPr>
              <a:xfrm flipH="1" rot="10800000">
                <a:off x="1095926" y="12181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gd729d5760f_0_18"/>
              <p:cNvSpPr/>
              <p:nvPr/>
            </p:nvSpPr>
            <p:spPr>
              <a:xfrm>
                <a:off x="1095926" y="24338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gd729d5760f_0_18"/>
              <p:cNvSpPr/>
              <p:nvPr/>
            </p:nvSpPr>
            <p:spPr>
              <a:xfrm flipH="1" rot="10800000">
                <a:off x="974156" y="85195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gd729d5760f_0_18"/>
              <p:cNvSpPr/>
              <p:nvPr/>
            </p:nvSpPr>
            <p:spPr>
              <a:xfrm>
                <a:off x="974156" y="97352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gd729d5760f_0_18"/>
              <p:cNvSpPr/>
              <p:nvPr/>
            </p:nvSpPr>
            <p:spPr>
              <a:xfrm flipH="1" rot="10800000">
                <a:off x="974156" y="1095338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gd729d5760f_0_18"/>
              <p:cNvSpPr/>
              <p:nvPr/>
            </p:nvSpPr>
            <p:spPr>
              <a:xfrm>
                <a:off x="1095926" y="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gd729d5760f_0_18"/>
              <p:cNvSpPr/>
              <p:nvPr/>
            </p:nvSpPr>
            <p:spPr>
              <a:xfrm flipH="1" rot="10800000">
                <a:off x="974156" y="60857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gd729d5760f_0_18"/>
              <p:cNvSpPr/>
              <p:nvPr/>
            </p:nvSpPr>
            <p:spPr>
              <a:xfrm>
                <a:off x="974156" y="73014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gd729d5760f_0_18"/>
              <p:cNvSpPr/>
              <p:nvPr/>
            </p:nvSpPr>
            <p:spPr>
              <a:xfrm>
                <a:off x="974156" y="48676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gd729d5760f_0_18"/>
              <p:cNvSpPr/>
              <p:nvPr/>
            </p:nvSpPr>
            <p:spPr>
              <a:xfrm>
                <a:off x="1339465" y="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gd729d5760f_0_18"/>
              <p:cNvSpPr/>
              <p:nvPr/>
            </p:nvSpPr>
            <p:spPr>
              <a:xfrm>
                <a:off x="1339465" y="24338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gd729d5760f_0_18"/>
              <p:cNvSpPr/>
              <p:nvPr/>
            </p:nvSpPr>
            <p:spPr>
              <a:xfrm>
                <a:off x="1217696" y="109521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gd729d5760f_0_18"/>
              <p:cNvSpPr/>
              <p:nvPr/>
            </p:nvSpPr>
            <p:spPr>
              <a:xfrm>
                <a:off x="1339465" y="12169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gd729d5760f_0_18"/>
              <p:cNvSpPr/>
              <p:nvPr/>
            </p:nvSpPr>
            <p:spPr>
              <a:xfrm>
                <a:off x="1339465" y="36507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gd729d5760f_0_18"/>
              <p:cNvSpPr/>
              <p:nvPr/>
            </p:nvSpPr>
            <p:spPr>
              <a:xfrm>
                <a:off x="1339465" y="48676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gd729d5760f_0_18"/>
              <p:cNvSpPr/>
              <p:nvPr/>
            </p:nvSpPr>
            <p:spPr>
              <a:xfrm>
                <a:off x="2191853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gd729d5760f_0_18"/>
              <p:cNvSpPr/>
              <p:nvPr/>
            </p:nvSpPr>
            <p:spPr>
              <a:xfrm>
                <a:off x="1826544" y="36507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gd729d5760f_0_18"/>
              <p:cNvSpPr/>
              <p:nvPr/>
            </p:nvSpPr>
            <p:spPr>
              <a:xfrm>
                <a:off x="2070083" y="12169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gd729d5760f_0_18"/>
              <p:cNvSpPr/>
              <p:nvPr/>
            </p:nvSpPr>
            <p:spPr>
              <a:xfrm>
                <a:off x="2070083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gd729d5760f_0_18"/>
              <p:cNvSpPr/>
              <p:nvPr/>
            </p:nvSpPr>
            <p:spPr>
              <a:xfrm>
                <a:off x="2313622" y="97352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gd729d5760f_0_18"/>
              <p:cNvSpPr/>
              <p:nvPr/>
            </p:nvSpPr>
            <p:spPr>
              <a:xfrm>
                <a:off x="2313622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gd729d5760f_0_18"/>
              <p:cNvSpPr/>
              <p:nvPr/>
            </p:nvSpPr>
            <p:spPr>
              <a:xfrm>
                <a:off x="2191853" y="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gd729d5760f_0_18"/>
              <p:cNvSpPr/>
              <p:nvPr/>
            </p:nvSpPr>
            <p:spPr>
              <a:xfrm>
                <a:off x="2313622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gd729d5760f_0_18"/>
              <p:cNvSpPr/>
              <p:nvPr/>
            </p:nvSpPr>
            <p:spPr>
              <a:xfrm>
                <a:off x="1948313" y="24338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gd729d5760f_0_18"/>
              <p:cNvSpPr/>
              <p:nvPr/>
            </p:nvSpPr>
            <p:spPr>
              <a:xfrm>
                <a:off x="2313622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gd729d5760f_0_18"/>
              <p:cNvSpPr/>
              <p:nvPr/>
            </p:nvSpPr>
            <p:spPr>
              <a:xfrm>
                <a:off x="1826544" y="48676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gd729d5760f_0_18"/>
              <p:cNvSpPr/>
              <p:nvPr/>
            </p:nvSpPr>
            <p:spPr>
              <a:xfrm>
                <a:off x="1948313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gd729d5760f_0_18"/>
              <p:cNvSpPr/>
              <p:nvPr/>
            </p:nvSpPr>
            <p:spPr>
              <a:xfrm>
                <a:off x="1826544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gd729d5760f_0_18"/>
              <p:cNvSpPr/>
              <p:nvPr/>
            </p:nvSpPr>
            <p:spPr>
              <a:xfrm>
                <a:off x="1826544" y="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gd729d5760f_0_18"/>
              <p:cNvSpPr/>
              <p:nvPr/>
            </p:nvSpPr>
            <p:spPr>
              <a:xfrm>
                <a:off x="2191853" y="12169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gd729d5760f_0_18"/>
              <p:cNvSpPr/>
              <p:nvPr/>
            </p:nvSpPr>
            <p:spPr>
              <a:xfrm>
                <a:off x="2191853" y="97352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gd729d5760f_0_18"/>
              <p:cNvSpPr/>
              <p:nvPr/>
            </p:nvSpPr>
            <p:spPr>
              <a:xfrm>
                <a:off x="2070083" y="36507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gd729d5760f_0_18"/>
              <p:cNvSpPr/>
              <p:nvPr/>
            </p:nvSpPr>
            <p:spPr>
              <a:xfrm>
                <a:off x="2070083" y="48676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gd729d5760f_0_18"/>
              <p:cNvSpPr/>
              <p:nvPr/>
            </p:nvSpPr>
            <p:spPr>
              <a:xfrm>
                <a:off x="2070083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gd729d5760f_0_18"/>
              <p:cNvSpPr/>
              <p:nvPr/>
            </p:nvSpPr>
            <p:spPr>
              <a:xfrm>
                <a:off x="2070083" y="73014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gd729d5760f_0_18"/>
              <p:cNvSpPr/>
              <p:nvPr/>
            </p:nvSpPr>
            <p:spPr>
              <a:xfrm>
                <a:off x="2313622" y="48676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gd729d5760f_0_18"/>
              <p:cNvSpPr/>
              <p:nvPr/>
            </p:nvSpPr>
            <p:spPr>
              <a:xfrm>
                <a:off x="2313622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gd729d5760f_0_18"/>
              <p:cNvSpPr/>
              <p:nvPr/>
            </p:nvSpPr>
            <p:spPr>
              <a:xfrm>
                <a:off x="1826544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gd729d5760f_0_18"/>
              <p:cNvSpPr/>
              <p:nvPr/>
            </p:nvSpPr>
            <p:spPr>
              <a:xfrm>
                <a:off x="1826544" y="73014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gd729d5760f_0_18"/>
              <p:cNvSpPr/>
              <p:nvPr/>
            </p:nvSpPr>
            <p:spPr>
              <a:xfrm>
                <a:off x="1826544" y="60845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gd729d5760f_0_18"/>
              <p:cNvSpPr/>
              <p:nvPr/>
            </p:nvSpPr>
            <p:spPr>
              <a:xfrm>
                <a:off x="1826544" y="24338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gd729d5760f_0_18"/>
              <p:cNvSpPr/>
              <p:nvPr/>
            </p:nvSpPr>
            <p:spPr>
              <a:xfrm>
                <a:off x="1826544" y="109521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gd729d5760f_0_18"/>
              <p:cNvSpPr/>
              <p:nvPr/>
            </p:nvSpPr>
            <p:spPr>
              <a:xfrm>
                <a:off x="1948313" y="85183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gd729d5760f_0_18"/>
              <p:cNvSpPr/>
              <p:nvPr/>
            </p:nvSpPr>
            <p:spPr>
              <a:xfrm>
                <a:off x="1948313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gd729d5760f_0_18"/>
              <p:cNvSpPr/>
              <p:nvPr/>
            </p:nvSpPr>
            <p:spPr>
              <a:xfrm>
                <a:off x="2191853" y="48676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gd729d5760f_0_18"/>
              <p:cNvSpPr/>
              <p:nvPr/>
            </p:nvSpPr>
            <p:spPr>
              <a:xfrm>
                <a:off x="2191853" y="60845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gd729d5760f_0_18"/>
              <p:cNvSpPr/>
              <p:nvPr/>
            </p:nvSpPr>
            <p:spPr>
              <a:xfrm>
                <a:off x="2191853" y="73014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gd729d5760f_0_18"/>
              <p:cNvSpPr/>
              <p:nvPr/>
            </p:nvSpPr>
            <p:spPr>
              <a:xfrm>
                <a:off x="2191853" y="1095210"/>
                <a:ext cx="81300" cy="810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gd729d5760f_0_18"/>
              <p:cNvSpPr/>
              <p:nvPr/>
            </p:nvSpPr>
            <p:spPr>
              <a:xfrm>
                <a:off x="1948313" y="973520"/>
                <a:ext cx="81300" cy="810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gd729d5760f_0_18"/>
              <p:cNvSpPr/>
              <p:nvPr/>
            </p:nvSpPr>
            <p:spPr>
              <a:xfrm>
                <a:off x="2191853" y="24338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gd729d5760f_0_18"/>
              <p:cNvSpPr/>
              <p:nvPr/>
            </p:nvSpPr>
            <p:spPr>
              <a:xfrm>
                <a:off x="2191853" y="36507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gd729d5760f_0_18"/>
              <p:cNvSpPr/>
              <p:nvPr/>
            </p:nvSpPr>
            <p:spPr>
              <a:xfrm>
                <a:off x="2070083" y="85183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gd729d5760f_0_18"/>
              <p:cNvSpPr/>
              <p:nvPr/>
            </p:nvSpPr>
            <p:spPr>
              <a:xfrm>
                <a:off x="2070083" y="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gd729d5760f_0_18"/>
              <p:cNvSpPr/>
              <p:nvPr/>
            </p:nvSpPr>
            <p:spPr>
              <a:xfrm>
                <a:off x="2070083" y="97352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gd729d5760f_0_18"/>
              <p:cNvSpPr/>
              <p:nvPr/>
            </p:nvSpPr>
            <p:spPr>
              <a:xfrm>
                <a:off x="2070083" y="109521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gd729d5760f_0_18"/>
              <p:cNvSpPr/>
              <p:nvPr/>
            </p:nvSpPr>
            <p:spPr>
              <a:xfrm>
                <a:off x="1826544" y="97352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gd729d5760f_0_18"/>
              <p:cNvSpPr/>
              <p:nvPr/>
            </p:nvSpPr>
            <p:spPr>
              <a:xfrm flipH="1" rot="10800000">
                <a:off x="1948313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gd729d5760f_0_18"/>
              <p:cNvSpPr/>
              <p:nvPr/>
            </p:nvSpPr>
            <p:spPr>
              <a:xfrm flipH="1" rot="10800000">
                <a:off x="1948313" y="60857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gd729d5760f_0_18"/>
              <p:cNvSpPr/>
              <p:nvPr/>
            </p:nvSpPr>
            <p:spPr>
              <a:xfrm>
                <a:off x="1948313" y="12169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gd729d5760f_0_18"/>
              <p:cNvSpPr/>
              <p:nvPr/>
            </p:nvSpPr>
            <p:spPr>
              <a:xfrm>
                <a:off x="1948313" y="109521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gd729d5760f_0_18"/>
              <p:cNvSpPr/>
              <p:nvPr/>
            </p:nvSpPr>
            <p:spPr>
              <a:xfrm>
                <a:off x="2313622" y="12169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gd729d5760f_0_18"/>
              <p:cNvSpPr/>
              <p:nvPr/>
            </p:nvSpPr>
            <p:spPr>
              <a:xfrm>
                <a:off x="2313622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gd729d5760f_0_18"/>
              <p:cNvSpPr/>
              <p:nvPr/>
            </p:nvSpPr>
            <p:spPr>
              <a:xfrm flipH="1" rot="10800000">
                <a:off x="1948313" y="486887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gd729d5760f_0_18"/>
              <p:cNvSpPr/>
              <p:nvPr/>
            </p:nvSpPr>
            <p:spPr>
              <a:xfrm>
                <a:off x="2313622" y="73014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gd729d5760f_0_18"/>
              <p:cNvSpPr/>
              <p:nvPr/>
            </p:nvSpPr>
            <p:spPr>
              <a:xfrm>
                <a:off x="2313622" y="0"/>
                <a:ext cx="81300" cy="81000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gd729d5760f_0_18"/>
              <p:cNvSpPr/>
              <p:nvPr/>
            </p:nvSpPr>
            <p:spPr>
              <a:xfrm>
                <a:off x="2435392" y="24338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gd729d5760f_0_18"/>
              <p:cNvSpPr/>
              <p:nvPr/>
            </p:nvSpPr>
            <p:spPr>
              <a:xfrm>
                <a:off x="2435392" y="109521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gd729d5760f_0_18"/>
              <p:cNvSpPr/>
              <p:nvPr/>
            </p:nvSpPr>
            <p:spPr>
              <a:xfrm>
                <a:off x="2435392" y="36507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gd729d5760f_0_18"/>
              <p:cNvSpPr/>
              <p:nvPr/>
            </p:nvSpPr>
            <p:spPr>
              <a:xfrm>
                <a:off x="2435392" y="48676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gd729d5760f_0_18"/>
              <p:cNvSpPr/>
              <p:nvPr/>
            </p:nvSpPr>
            <p:spPr>
              <a:xfrm>
                <a:off x="2435392" y="60845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gd729d5760f_0_18"/>
              <p:cNvSpPr/>
              <p:nvPr/>
            </p:nvSpPr>
            <p:spPr>
              <a:xfrm>
                <a:off x="2435392" y="97352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gd729d5760f_0_18"/>
              <p:cNvSpPr/>
              <p:nvPr/>
            </p:nvSpPr>
            <p:spPr>
              <a:xfrm>
                <a:off x="2435392" y="73014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gd729d5760f_0_18"/>
              <p:cNvSpPr/>
              <p:nvPr/>
            </p:nvSpPr>
            <p:spPr>
              <a:xfrm>
                <a:off x="2435392" y="85183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gd729d5760f_0_18"/>
              <p:cNvSpPr/>
              <p:nvPr/>
            </p:nvSpPr>
            <p:spPr>
              <a:xfrm>
                <a:off x="2557161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gd729d5760f_0_18"/>
              <p:cNvSpPr/>
              <p:nvPr/>
            </p:nvSpPr>
            <p:spPr>
              <a:xfrm>
                <a:off x="2557161" y="12169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gd729d5760f_0_18"/>
              <p:cNvSpPr/>
              <p:nvPr/>
            </p:nvSpPr>
            <p:spPr>
              <a:xfrm>
                <a:off x="2557161" y="24338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gd729d5760f_0_18"/>
              <p:cNvSpPr/>
              <p:nvPr/>
            </p:nvSpPr>
            <p:spPr>
              <a:xfrm>
                <a:off x="2557161" y="36507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gd729d5760f_0_18"/>
              <p:cNvSpPr/>
              <p:nvPr/>
            </p:nvSpPr>
            <p:spPr>
              <a:xfrm>
                <a:off x="2435392" y="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gd729d5760f_0_18"/>
              <p:cNvSpPr/>
              <p:nvPr/>
            </p:nvSpPr>
            <p:spPr>
              <a:xfrm>
                <a:off x="2435392" y="121690"/>
                <a:ext cx="81300" cy="81000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gd729d5760f_0_18"/>
              <p:cNvSpPr/>
              <p:nvPr/>
            </p:nvSpPr>
            <p:spPr>
              <a:xfrm>
                <a:off x="2678931" y="109521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gd729d5760f_0_18"/>
              <p:cNvSpPr/>
              <p:nvPr/>
            </p:nvSpPr>
            <p:spPr>
              <a:xfrm>
                <a:off x="2678931" y="973520"/>
                <a:ext cx="81300" cy="810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gd729d5760f_0_18"/>
              <p:cNvSpPr/>
              <p:nvPr/>
            </p:nvSpPr>
            <p:spPr>
              <a:xfrm flipH="1" rot="10800000">
                <a:off x="2678931" y="60857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gd729d5760f_0_18"/>
              <p:cNvSpPr/>
              <p:nvPr/>
            </p:nvSpPr>
            <p:spPr>
              <a:xfrm flipH="1" rot="10800000">
                <a:off x="2678931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gd729d5760f_0_18"/>
              <p:cNvSpPr/>
              <p:nvPr/>
            </p:nvSpPr>
            <p:spPr>
              <a:xfrm>
                <a:off x="2678931" y="85183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gd729d5760f_0_18"/>
              <p:cNvSpPr/>
              <p:nvPr/>
            </p:nvSpPr>
            <p:spPr>
              <a:xfrm flipH="1" rot="10800000">
                <a:off x="2678931" y="24350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gd729d5760f_0_18"/>
              <p:cNvSpPr/>
              <p:nvPr/>
            </p:nvSpPr>
            <p:spPr>
              <a:xfrm flipH="1" rot="10800000">
                <a:off x="2678931" y="36519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gd729d5760f_0_18"/>
              <p:cNvSpPr/>
              <p:nvPr/>
            </p:nvSpPr>
            <p:spPr>
              <a:xfrm>
                <a:off x="2678931" y="48676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gd729d5760f_0_18"/>
              <p:cNvSpPr/>
              <p:nvPr/>
            </p:nvSpPr>
            <p:spPr>
              <a:xfrm flipH="1" rot="10800000">
                <a:off x="2557161" y="1095338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gd729d5760f_0_18"/>
              <p:cNvSpPr/>
              <p:nvPr/>
            </p:nvSpPr>
            <p:spPr>
              <a:xfrm flipH="1" rot="10800000">
                <a:off x="2678931" y="12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gd729d5760f_0_18"/>
              <p:cNvSpPr/>
              <p:nvPr/>
            </p:nvSpPr>
            <p:spPr>
              <a:xfrm>
                <a:off x="2678931" y="12169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gd729d5760f_0_18"/>
              <p:cNvSpPr/>
              <p:nvPr/>
            </p:nvSpPr>
            <p:spPr>
              <a:xfrm flipH="1" rot="10800000">
                <a:off x="2557161" y="73026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gd729d5760f_0_18"/>
              <p:cNvSpPr/>
              <p:nvPr/>
            </p:nvSpPr>
            <p:spPr>
              <a:xfrm flipH="1" rot="10800000">
                <a:off x="2557161" y="85195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gd729d5760f_0_18"/>
              <p:cNvSpPr/>
              <p:nvPr/>
            </p:nvSpPr>
            <p:spPr>
              <a:xfrm>
                <a:off x="2557161" y="97352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gd729d5760f_0_18"/>
              <p:cNvSpPr/>
              <p:nvPr/>
            </p:nvSpPr>
            <p:spPr>
              <a:xfrm flipH="1" rot="10800000">
                <a:off x="2557161" y="486887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gd729d5760f_0_18"/>
              <p:cNvSpPr/>
              <p:nvPr/>
            </p:nvSpPr>
            <p:spPr>
              <a:xfrm>
                <a:off x="2557161" y="608450"/>
                <a:ext cx="81300" cy="81000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gd729d5760f_0_18"/>
              <p:cNvSpPr/>
              <p:nvPr/>
            </p:nvSpPr>
            <p:spPr>
              <a:xfrm flipH="1" rot="10800000">
                <a:off x="2800701" y="85195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gd729d5760f_0_18"/>
              <p:cNvSpPr/>
              <p:nvPr/>
            </p:nvSpPr>
            <p:spPr>
              <a:xfrm>
                <a:off x="2800701" y="97352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gd729d5760f_0_18"/>
              <p:cNvSpPr/>
              <p:nvPr/>
            </p:nvSpPr>
            <p:spPr>
              <a:xfrm flipH="1" rot="10800000">
                <a:off x="2922470" y="36519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gd729d5760f_0_18"/>
              <p:cNvSpPr/>
              <p:nvPr/>
            </p:nvSpPr>
            <p:spPr>
              <a:xfrm>
                <a:off x="2922470" y="48676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gd729d5760f_0_18"/>
              <p:cNvSpPr/>
              <p:nvPr/>
            </p:nvSpPr>
            <p:spPr>
              <a:xfrm flipH="1" rot="10800000">
                <a:off x="2800701" y="60857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gd729d5760f_0_18"/>
              <p:cNvSpPr/>
              <p:nvPr/>
            </p:nvSpPr>
            <p:spPr>
              <a:xfrm>
                <a:off x="2800701" y="73014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gd729d5760f_0_18"/>
              <p:cNvSpPr/>
              <p:nvPr/>
            </p:nvSpPr>
            <p:spPr>
              <a:xfrm flipH="1" rot="10800000">
                <a:off x="2922470" y="121817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gd729d5760f_0_18"/>
              <p:cNvSpPr/>
              <p:nvPr/>
            </p:nvSpPr>
            <p:spPr>
              <a:xfrm>
                <a:off x="2922470" y="24338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gd729d5760f_0_18"/>
              <p:cNvSpPr/>
              <p:nvPr/>
            </p:nvSpPr>
            <p:spPr>
              <a:xfrm flipH="1" rot="10800000">
                <a:off x="2800701" y="1095338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gd729d5760f_0_18"/>
              <p:cNvSpPr/>
              <p:nvPr/>
            </p:nvSpPr>
            <p:spPr>
              <a:xfrm>
                <a:off x="2922470" y="0"/>
                <a:ext cx="81300" cy="81000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gd729d5760f_0_18"/>
              <p:cNvSpPr/>
              <p:nvPr/>
            </p:nvSpPr>
            <p:spPr>
              <a:xfrm flipH="1" rot="10800000">
                <a:off x="2922470" y="1095338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gd729d5760f_0_18"/>
              <p:cNvSpPr/>
              <p:nvPr/>
            </p:nvSpPr>
            <p:spPr>
              <a:xfrm flipH="1" rot="10800000">
                <a:off x="2922470" y="60857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gd729d5760f_0_18"/>
              <p:cNvSpPr/>
              <p:nvPr/>
            </p:nvSpPr>
            <p:spPr>
              <a:xfrm>
                <a:off x="2922470" y="73014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gd729d5760f_0_18"/>
              <p:cNvSpPr/>
              <p:nvPr/>
            </p:nvSpPr>
            <p:spPr>
              <a:xfrm flipH="1" rot="10800000">
                <a:off x="2922470" y="851957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gd729d5760f_0_18"/>
              <p:cNvSpPr/>
              <p:nvPr/>
            </p:nvSpPr>
            <p:spPr>
              <a:xfrm>
                <a:off x="2922470" y="973520"/>
                <a:ext cx="81300" cy="810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gd729d5760f_0_18"/>
              <p:cNvSpPr/>
              <p:nvPr/>
            </p:nvSpPr>
            <p:spPr>
              <a:xfrm>
                <a:off x="2800701" y="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gd729d5760f_0_18"/>
              <p:cNvSpPr/>
              <p:nvPr/>
            </p:nvSpPr>
            <p:spPr>
              <a:xfrm>
                <a:off x="2800701" y="24338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gd729d5760f_0_18"/>
              <p:cNvSpPr/>
              <p:nvPr/>
            </p:nvSpPr>
            <p:spPr>
              <a:xfrm>
                <a:off x="2800701" y="12169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gd729d5760f_0_18"/>
              <p:cNvSpPr/>
              <p:nvPr/>
            </p:nvSpPr>
            <p:spPr>
              <a:xfrm>
                <a:off x="2800701" y="36507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gd729d5760f_0_18"/>
              <p:cNvSpPr/>
              <p:nvPr/>
            </p:nvSpPr>
            <p:spPr>
              <a:xfrm>
                <a:off x="2800701" y="48676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gd729d5760f_0_18"/>
              <p:cNvSpPr/>
              <p:nvPr/>
            </p:nvSpPr>
            <p:spPr>
              <a:xfrm>
                <a:off x="304424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gd729d5760f_0_18"/>
              <p:cNvSpPr/>
              <p:nvPr/>
            </p:nvSpPr>
            <p:spPr>
              <a:xfrm>
                <a:off x="3044240" y="24338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gd729d5760f_0_18"/>
              <p:cNvSpPr/>
              <p:nvPr/>
            </p:nvSpPr>
            <p:spPr>
              <a:xfrm>
                <a:off x="3044240" y="48676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gd729d5760f_0_18"/>
              <p:cNvSpPr/>
              <p:nvPr/>
            </p:nvSpPr>
            <p:spPr>
              <a:xfrm>
                <a:off x="3044240" y="60845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gd729d5760f_0_18"/>
              <p:cNvSpPr/>
              <p:nvPr/>
            </p:nvSpPr>
            <p:spPr>
              <a:xfrm>
                <a:off x="3044240" y="73014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gd729d5760f_0_18"/>
              <p:cNvSpPr/>
              <p:nvPr/>
            </p:nvSpPr>
            <p:spPr>
              <a:xfrm>
                <a:off x="3044240" y="85183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gd729d5760f_0_18"/>
              <p:cNvSpPr/>
              <p:nvPr/>
            </p:nvSpPr>
            <p:spPr>
              <a:xfrm>
                <a:off x="3044240" y="36507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gd729d5760f_0_18"/>
              <p:cNvSpPr/>
              <p:nvPr/>
            </p:nvSpPr>
            <p:spPr>
              <a:xfrm>
                <a:off x="3044240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gd729d5760f_0_18"/>
              <p:cNvSpPr/>
              <p:nvPr/>
            </p:nvSpPr>
            <p:spPr>
              <a:xfrm>
                <a:off x="3044240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gd729d5760f_0_18"/>
              <p:cNvSpPr/>
              <p:nvPr/>
            </p:nvSpPr>
            <p:spPr>
              <a:xfrm>
                <a:off x="3044240" y="973520"/>
                <a:ext cx="81300" cy="81000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gd729d5760f_0_18"/>
              <p:cNvSpPr/>
              <p:nvPr/>
            </p:nvSpPr>
            <p:spPr>
              <a:xfrm>
                <a:off x="3166010" y="0"/>
                <a:ext cx="81300" cy="81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gd729d5760f_0_18"/>
              <p:cNvSpPr/>
              <p:nvPr/>
            </p:nvSpPr>
            <p:spPr>
              <a:xfrm>
                <a:off x="3166010" y="24338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gd729d5760f_0_18"/>
              <p:cNvSpPr/>
              <p:nvPr/>
            </p:nvSpPr>
            <p:spPr>
              <a:xfrm>
                <a:off x="3166010" y="48676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gd729d5760f_0_18"/>
              <p:cNvSpPr/>
              <p:nvPr/>
            </p:nvSpPr>
            <p:spPr>
              <a:xfrm>
                <a:off x="3166010" y="60845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gd729d5760f_0_18"/>
              <p:cNvSpPr/>
              <p:nvPr/>
            </p:nvSpPr>
            <p:spPr>
              <a:xfrm>
                <a:off x="3166010" y="85183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gd729d5760f_0_18"/>
              <p:cNvSpPr/>
              <p:nvPr/>
            </p:nvSpPr>
            <p:spPr>
              <a:xfrm>
                <a:off x="3166010" y="97352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gd729d5760f_0_18"/>
              <p:cNvSpPr/>
              <p:nvPr/>
            </p:nvSpPr>
            <p:spPr>
              <a:xfrm>
                <a:off x="3166010" y="1095210"/>
                <a:ext cx="81300" cy="81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gd729d5760f_0_18"/>
              <p:cNvSpPr/>
              <p:nvPr/>
            </p:nvSpPr>
            <p:spPr>
              <a:xfrm>
                <a:off x="3166010" y="121690"/>
                <a:ext cx="81300" cy="810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gd729d5760f_0_18"/>
              <p:cNvSpPr/>
              <p:nvPr/>
            </p:nvSpPr>
            <p:spPr>
              <a:xfrm>
                <a:off x="3166010" y="730140"/>
                <a:ext cx="81300" cy="81000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gd729d5760f_0_18"/>
              <p:cNvSpPr/>
              <p:nvPr/>
            </p:nvSpPr>
            <p:spPr>
              <a:xfrm>
                <a:off x="3166010" y="365070"/>
                <a:ext cx="81300" cy="810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86" name="Google Shape;1486;gd729d5760f_0_18"/>
          <p:cNvSpPr/>
          <p:nvPr/>
        </p:nvSpPr>
        <p:spPr>
          <a:xfrm>
            <a:off x="4010690" y="1310129"/>
            <a:ext cx="989100" cy="1350900"/>
          </a:xfrm>
          <a:prstGeom prst="rect">
            <a:avLst/>
          </a:prstGeom>
          <a:noFill/>
          <a:ln cap="flat" cmpd="sng" w="57150">
            <a:solidFill>
              <a:srgbClr val="8050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72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gd729d5760f_0_18"/>
          <p:cNvSpPr/>
          <p:nvPr/>
        </p:nvSpPr>
        <p:spPr>
          <a:xfrm>
            <a:off x="5050503" y="1148178"/>
            <a:ext cx="1520456" cy="287079"/>
          </a:xfrm>
          <a:custGeom>
            <a:rect b="b" l="l" r="r" t="t"/>
            <a:pathLst>
              <a:path extrusionOk="0" h="287079" w="1520456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noFill/>
          <a:ln cap="flat" cmpd="sng" w="9525">
            <a:solidFill>
              <a:srgbClr val="8050E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gd729d5760f_0_18"/>
          <p:cNvSpPr txBox="1"/>
          <p:nvPr/>
        </p:nvSpPr>
        <p:spPr>
          <a:xfrm>
            <a:off x="1256059" y="3180210"/>
            <a:ext cx="16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streams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gd729d5760f_0_18"/>
          <p:cNvSpPr/>
          <p:nvPr/>
        </p:nvSpPr>
        <p:spPr>
          <a:xfrm>
            <a:off x="2395621" y="2603138"/>
            <a:ext cx="808607" cy="606420"/>
          </a:xfrm>
          <a:custGeom>
            <a:rect b="b" l="l" r="r" t="t"/>
            <a:pathLst>
              <a:path extrusionOk="0" h="21600" w="21240">
                <a:moveTo>
                  <a:pt x="1968" y="21600"/>
                </a:moveTo>
                <a:cubicBezTo>
                  <a:pt x="5203" y="21221"/>
                  <a:pt x="8438" y="20842"/>
                  <a:pt x="8112" y="20084"/>
                </a:cubicBezTo>
                <a:cubicBezTo>
                  <a:pt x="7787" y="19326"/>
                  <a:pt x="-360" y="18000"/>
                  <a:pt x="12" y="17053"/>
                </a:cubicBezTo>
                <a:cubicBezTo>
                  <a:pt x="385" y="16105"/>
                  <a:pt x="7228" y="15979"/>
                  <a:pt x="10347" y="14400"/>
                </a:cubicBezTo>
                <a:cubicBezTo>
                  <a:pt x="13466" y="12821"/>
                  <a:pt x="16911" y="9979"/>
                  <a:pt x="18726" y="7579"/>
                </a:cubicBezTo>
                <a:cubicBezTo>
                  <a:pt x="20542" y="5179"/>
                  <a:pt x="20891" y="2589"/>
                  <a:pt x="21240" y="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0" name="Google Shape;1490;gd729d5760f_0_18"/>
          <p:cNvGrpSpPr/>
          <p:nvPr/>
        </p:nvGrpSpPr>
        <p:grpSpPr>
          <a:xfrm>
            <a:off x="598413" y="1140776"/>
            <a:ext cx="2746841" cy="1625504"/>
            <a:chOff x="-1" y="0"/>
            <a:chExt cx="2746841" cy="1625504"/>
          </a:xfrm>
        </p:grpSpPr>
        <p:grpSp>
          <p:nvGrpSpPr>
            <p:cNvPr id="1491" name="Google Shape;1491;gd729d5760f_0_18"/>
            <p:cNvGrpSpPr/>
            <p:nvPr/>
          </p:nvGrpSpPr>
          <p:grpSpPr>
            <a:xfrm>
              <a:off x="-1" y="0"/>
              <a:ext cx="2746841" cy="1625504"/>
              <a:chOff x="0" y="0"/>
              <a:chExt cx="2746841" cy="1625504"/>
            </a:xfrm>
          </p:grpSpPr>
          <p:sp>
            <p:nvSpPr>
              <p:cNvPr id="1492" name="Google Shape;1492;gd729d5760f_0_18"/>
              <p:cNvSpPr/>
              <p:nvPr/>
            </p:nvSpPr>
            <p:spPr>
              <a:xfrm>
                <a:off x="0" y="0"/>
                <a:ext cx="2746841" cy="1625504"/>
              </a:xfrm>
              <a:custGeom>
                <a:rect b="b" l="l" r="r" t="t"/>
                <a:pathLst>
                  <a:path extrusionOk="0" h="20684" w="20879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gd729d5760f_0_18"/>
              <p:cNvSpPr/>
              <p:nvPr/>
            </p:nvSpPr>
            <p:spPr>
              <a:xfrm>
                <a:off x="120347" y="914494"/>
                <a:ext cx="270300" cy="2703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gd729d5760f_0_18"/>
              <p:cNvSpPr/>
              <p:nvPr/>
            </p:nvSpPr>
            <p:spPr>
              <a:xfrm>
                <a:off x="422088" y="903619"/>
                <a:ext cx="180300" cy="1803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gd729d5760f_0_18"/>
              <p:cNvSpPr/>
              <p:nvPr/>
            </p:nvSpPr>
            <p:spPr>
              <a:xfrm>
                <a:off x="635762" y="911936"/>
                <a:ext cx="90000" cy="900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96" name="Google Shape;1496;gd729d5760f_0_18"/>
            <p:cNvSpPr txBox="1"/>
            <p:nvPr/>
          </p:nvSpPr>
          <p:spPr>
            <a:xfrm>
              <a:off x="426124" y="538481"/>
              <a:ext cx="1700400" cy="4617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Sources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5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save it as a task …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2" name="Google Shape;1502;p25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8" id="1503" name="Google Shape;1503;p25"/>
          <p:cNvPicPr preferRelativeResize="0"/>
          <p:nvPr/>
        </p:nvPicPr>
        <p:blipFill rotWithShape="1">
          <a:blip r:embed="rId3">
            <a:alphaModFix/>
          </a:blip>
          <a:srcRect b="11753" l="0" r="0" t="0"/>
          <a:stretch/>
        </p:blipFill>
        <p:spPr>
          <a:xfrm>
            <a:off x="884888" y="948449"/>
            <a:ext cx="7374227" cy="371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26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Here it is in the Task pane …  let’s run it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9" name="Google Shape;1509;p26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6" id="1510" name="Google Shape;1510;p26"/>
          <p:cNvPicPr preferRelativeResize="0"/>
          <p:nvPr/>
        </p:nvPicPr>
        <p:blipFill rotWithShape="1">
          <a:blip r:embed="rId3">
            <a:alphaModFix/>
          </a:blip>
          <a:srcRect b="28358" l="0" r="0" t="0"/>
          <a:stretch/>
        </p:blipFill>
        <p:spPr>
          <a:xfrm>
            <a:off x="393466" y="1194848"/>
            <a:ext cx="8286994" cy="3391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27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gives an error, why?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6" name="Google Shape;1516;p27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27"/>
          <p:cNvSpPr txBox="1"/>
          <p:nvPr/>
        </p:nvSpPr>
        <p:spPr>
          <a:xfrm>
            <a:off x="2763376" y="449125"/>
            <a:ext cx="3806700" cy="4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700"/>
              <a:buFont typeface="Calibri"/>
              <a:buNone/>
            </a:pPr>
            <a:r>
              <a:rPr b="0" i="0" lang="en-US" sz="28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:-/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28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It’s not the missing </a:t>
            </a:r>
            <a:r>
              <a:rPr b="1" lang="en-US" sz="2100">
                <a:solidFill>
                  <a:srgbClr val="511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to()</a:t>
            </a: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… the UI added it for us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3" name="Google Shape;1523;p28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Syntax</a:t>
            </a:r>
            <a:endParaRPr>
              <a:solidFill>
                <a:schemeClr val="lt1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b="1" lang="en-US">
                <a:solidFill>
                  <a:srgbClr val="5119D2"/>
                </a:solidFill>
                <a:latin typeface="Calibri"/>
                <a:ea typeface="Calibri"/>
                <a:cs typeface="Calibri"/>
                <a:sym typeface="Calibri"/>
              </a:rPr>
              <a:t>to(</a:t>
            </a:r>
            <a:r>
              <a:rPr b="0"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bucket: </a:t>
            </a:r>
            <a:r>
              <a:rPr b="0"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&lt;&lt;name&gt;&gt;</a:t>
            </a:r>
            <a:r>
              <a:rPr b="0"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b="0"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org:&lt;&lt;organization&gt;&gt;</a:t>
            </a:r>
            <a:r>
              <a:rPr b="1" lang="en-US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Example</a:t>
            </a:r>
            <a:endParaRPr>
              <a:solidFill>
                <a:schemeClr val="lt1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from(bucket:"foo")</a:t>
            </a:r>
            <a:endParaRPr sz="1800">
              <a:solidFill>
                <a:schemeClr val="lt1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|&gt; ...</a:t>
            </a:r>
            <a:endParaRPr sz="1800">
              <a:solidFill>
                <a:schemeClr val="lt1"/>
              </a:solidFill>
            </a:endParaRPr>
          </a:p>
          <a:p>
            <a:pPr indent="571500" lvl="1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|&gt; </a:t>
            </a:r>
            <a:r>
              <a:rPr b="1" lang="en-US">
                <a:solidFill>
                  <a:srgbClr val="5119D2"/>
                </a:solidFill>
              </a:rPr>
              <a:t>to(</a:t>
            </a:r>
            <a:r>
              <a:rPr lang="en-US" sz="16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bucket: ”bar", org:”some@quantiaconsulting.com"</a:t>
            </a:r>
            <a:r>
              <a:rPr b="1" lang="en-US">
                <a:solidFill>
                  <a:srgbClr val="5119D2"/>
                </a:solidFill>
              </a:rPr>
              <a:t>)</a:t>
            </a:r>
            <a:endParaRPr>
              <a:solidFill>
                <a:srgbClr val="5119D2"/>
              </a:solidFill>
            </a:endParaRPr>
          </a:p>
        </p:txBody>
      </p:sp>
      <p:sp>
        <p:nvSpPr>
          <p:cNvPr id="1524" name="Google Shape;1524;p28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29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are we missing?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0" name="Google Shape;1530;p29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The output data format does not comply with InfluxDB data model: </a:t>
            </a:r>
            <a:endParaRPr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-"/>
            </a:pPr>
            <a:r>
              <a:rPr lang="en-US" sz="17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- _time</a:t>
            </a: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missing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</a:pPr>
            <a:r>
              <a:rPr lang="en-US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Moreover, semantically, the name of the field is still the one of the original observation:</a:t>
            </a:r>
            <a:endParaRPr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-"/>
            </a:pPr>
            <a:r>
              <a:rPr lang="en-US" sz="1800">
                <a:solidFill>
                  <a:schemeClr val="lt1"/>
                </a:solidFill>
              </a:rPr>
              <a:t>- We may want to rename it in </a:t>
            </a:r>
            <a:r>
              <a:rPr lang="en-US" sz="1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AvgTemperatureEvery30s</a:t>
            </a:r>
            <a:endParaRPr/>
          </a:p>
        </p:txBody>
      </p:sp>
      <p:sp>
        <p:nvSpPr>
          <p:cNvPr id="1531" name="Google Shape;1531;p29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30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Here we go :-)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7" name="Google Shape;1537;p30"/>
          <p:cNvSpPr txBox="1"/>
          <p:nvPr>
            <p:ph idx="1" type="body"/>
          </p:nvPr>
        </p:nvSpPr>
        <p:spPr>
          <a:xfrm>
            <a:off x="467826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571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from(bucket: "training")</a:t>
            </a:r>
            <a:endParaRPr>
              <a:solidFill>
                <a:srgbClr val="FFFFFF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range(start: -30s)</a:t>
            </a:r>
            <a:endParaRPr>
              <a:solidFill>
                <a:srgbClr val="FFFFFF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(r._measurement == "iot-oven"))</a:t>
            </a:r>
            <a:endParaRPr>
              <a:solidFill>
                <a:srgbClr val="FFFFFF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filter(fn: (r) =&gt; (r._field == "temperature"))</a:t>
            </a:r>
            <a:endParaRPr>
              <a:solidFill>
                <a:srgbClr val="FFFFFF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mean()</a:t>
            </a:r>
            <a:endParaRPr>
              <a:solidFill>
                <a:srgbClr val="FFFFFF"/>
              </a:solidFill>
            </a:endParaRPr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|&gt; map(fn: (r) =&gt; ({r with _time: r._stop}))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rPr lang="en-US" sz="1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|&gt; map(fn: (r) =&gt; ({r with _field: "AvgTemperatureEvery30s"}))</a:t>
            </a:r>
            <a:endParaRPr/>
          </a:p>
          <a:p>
            <a:pPr indent="9525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|&gt; to(bucket: "training", org: "…@quantiaconsulting.com")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38" name="Google Shape;1538;p30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31"/>
          <p:cNvSpPr txBox="1"/>
          <p:nvPr>
            <p:ph type="title"/>
          </p:nvPr>
        </p:nvSpPr>
        <p:spPr>
          <a:xfrm>
            <a:off x="467825" y="204538"/>
            <a:ext cx="8208392" cy="990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visualize the results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4" name="Google Shape;1544;p31"/>
          <p:cNvSpPr txBox="1"/>
          <p:nvPr>
            <p:ph idx="12" type="sldNum"/>
          </p:nvPr>
        </p:nvSpPr>
        <p:spPr>
          <a:xfrm>
            <a:off x="7010400" y="4627563"/>
            <a:ext cx="21336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6" id="1545" name="Google Shape;1545;p31"/>
          <p:cNvPicPr preferRelativeResize="0"/>
          <p:nvPr/>
        </p:nvPicPr>
        <p:blipFill rotWithShape="1">
          <a:blip r:embed="rId3">
            <a:alphaModFix/>
          </a:blip>
          <a:srcRect b="13216" l="0" r="0" t="0"/>
          <a:stretch/>
        </p:blipFill>
        <p:spPr>
          <a:xfrm>
            <a:off x="875988" y="995450"/>
            <a:ext cx="7392024" cy="366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Interactive vs. Autonomous Monitoring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4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3" id="119" name="Google Shape;1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269" y="1009047"/>
            <a:ext cx="6872925" cy="2292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/>
          <p:nvPr/>
        </p:nvSpPr>
        <p:spPr>
          <a:xfrm>
            <a:off x="2887883" y="1524224"/>
            <a:ext cx="555477" cy="752031"/>
          </a:xfrm>
          <a:prstGeom prst="rect">
            <a:avLst/>
          </a:prstGeom>
          <a:solidFill>
            <a:srgbClr val="5119D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5266733" y="1524224"/>
            <a:ext cx="555477" cy="752031"/>
          </a:xfrm>
          <a:prstGeom prst="rect">
            <a:avLst/>
          </a:prstGeom>
          <a:solidFill>
            <a:srgbClr val="5119D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7" id="122" name="Google Shape;12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4265" y="3557082"/>
            <a:ext cx="2577372" cy="1127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8" id="123" name="Google Shape;12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8076" y="3557082"/>
            <a:ext cx="2577373" cy="112791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/>
          <p:nvPr/>
        </p:nvSpPr>
        <p:spPr>
          <a:xfrm>
            <a:off x="1484265" y="3546449"/>
            <a:ext cx="2577372" cy="717207"/>
          </a:xfrm>
          <a:prstGeom prst="rect">
            <a:avLst/>
          </a:prstGeom>
          <a:noFill/>
          <a:ln cap="flat" cmpd="sng" w="762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5078076" y="4263654"/>
            <a:ext cx="2577372" cy="415560"/>
          </a:xfrm>
          <a:prstGeom prst="rect">
            <a:avLst/>
          </a:prstGeom>
          <a:noFill/>
          <a:ln cap="flat" cmpd="sng" w="762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d14423a9ed_0_0"/>
          <p:cNvSpPr txBox="1"/>
          <p:nvPr>
            <p:ph idx="4294967295" type="title"/>
          </p:nvPr>
        </p:nvSpPr>
        <p:spPr>
          <a:xfrm>
            <a:off x="711705" y="2196307"/>
            <a:ext cx="39729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3000"/>
              <a:buFont typeface="Calibri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Tasks and Alerts</a:t>
            </a:r>
            <a:endParaRPr b="0" i="0" sz="3200" u="none" cap="none" strike="noStrike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551" name="Google Shape;1551;gd14423a9ed_0_0"/>
          <p:cNvSpPr txBox="1"/>
          <p:nvPr/>
        </p:nvSpPr>
        <p:spPr>
          <a:xfrm>
            <a:off x="711705" y="3507708"/>
            <a:ext cx="5297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Politecnico di Milano 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Quantia Consulting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Quantia Consulting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Riccardo Tommasini</a:t>
            </a:r>
            <a:endParaRPr b="1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0012" lvl="0" marL="100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University of Tartu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2" name="Google Shape;1552;gd14423a9ed_0_0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>
            <p:ph type="title"/>
          </p:nvPr>
        </p:nvSpPr>
        <p:spPr>
          <a:xfrm>
            <a:off x="467825" y="1283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Recall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" name="Google Shape;132;p5"/>
          <p:cNvGrpSpPr/>
          <p:nvPr/>
        </p:nvGrpSpPr>
        <p:grpSpPr>
          <a:xfrm>
            <a:off x="4317077" y="4332288"/>
            <a:ext cx="3856038" cy="203202"/>
            <a:chOff x="0" y="-1"/>
            <a:chExt cx="3856038" cy="203202"/>
          </a:xfrm>
        </p:grpSpPr>
        <p:sp>
          <p:nvSpPr>
            <p:cNvPr id="133" name="Google Shape;133;p5"/>
            <p:cNvSpPr/>
            <p:nvPr/>
          </p:nvSpPr>
          <p:spPr>
            <a:xfrm>
              <a:off x="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21770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121770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243539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243539" y="-1"/>
              <a:ext cx="81181" cy="81282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365309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365309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48707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487078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852387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974157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608848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974157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60884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730618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852387" y="-1"/>
              <a:ext cx="81181" cy="81282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730618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1095926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095926" y="-1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1339466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133946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1217696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1217696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1583005" y="-1"/>
              <a:ext cx="81181" cy="81282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1583005" y="121919"/>
              <a:ext cx="81181" cy="81281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1826544" y="-1"/>
              <a:ext cx="81181" cy="81282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1826544" y="121919"/>
              <a:ext cx="81181" cy="81281"/>
            </a:xfrm>
            <a:prstGeom prst="rect">
              <a:avLst/>
            </a:prstGeom>
            <a:solidFill>
              <a:srgbClr val="00CC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 flipH="1" rot="10800000">
              <a:off x="2070083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2070083" y="-1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flipH="1" rot="10800000">
              <a:off x="2313622" y="0"/>
              <a:ext cx="81181" cy="81281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2313622" y="121919"/>
              <a:ext cx="81181" cy="81281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2191853" y="-1"/>
              <a:ext cx="81181" cy="81282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 flipH="1" rot="10800000">
              <a:off x="2191853" y="121919"/>
              <a:ext cx="81181" cy="81282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 flipH="1" rot="10800000">
              <a:off x="1461235" y="0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1461235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flipH="1" rot="10800000">
              <a:off x="1704774" y="121919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1704774" y="-1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1948313" y="-1"/>
              <a:ext cx="81181" cy="81282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948313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2678931" y="121919"/>
              <a:ext cx="81181" cy="81281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2800701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2435392" y="-1"/>
              <a:ext cx="81181" cy="8128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2800701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435392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557161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678931" y="-1"/>
              <a:ext cx="81181" cy="81282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557161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2922470" y="121919"/>
              <a:ext cx="81181" cy="81281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2922470" y="-1"/>
              <a:ext cx="81181" cy="81282"/>
            </a:xfrm>
            <a:prstGeom prst="rect">
              <a:avLst/>
            </a:prstGeom>
            <a:solidFill>
              <a:srgbClr val="FF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166009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3166009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3044240" y="-1"/>
              <a:ext cx="81181" cy="81282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3044240" y="121919"/>
              <a:ext cx="81181" cy="81281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 flipH="1" rot="10800000">
              <a:off x="3287779" y="0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3287779" y="121919"/>
              <a:ext cx="81181" cy="8128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 flipH="1" rot="10800000">
              <a:off x="3531318" y="121919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3531318" y="-1"/>
              <a:ext cx="81181" cy="81282"/>
            </a:xfrm>
            <a:prstGeom prst="rect">
              <a:avLst/>
            </a:prstGeom>
            <a:solidFill>
              <a:srgbClr val="44546A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3409549" y="-1"/>
              <a:ext cx="81181" cy="81282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3409549" y="121919"/>
              <a:ext cx="81181" cy="81281"/>
            </a:xfrm>
            <a:prstGeom prst="rect">
              <a:avLst/>
            </a:prstGeom>
            <a:solidFill>
              <a:srgbClr val="FF99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3653088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3653088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3774857" y="-1"/>
              <a:ext cx="81181" cy="81282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3774857" y="121919"/>
              <a:ext cx="81181" cy="8128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5"/>
          <p:cNvSpPr/>
          <p:nvPr/>
        </p:nvSpPr>
        <p:spPr>
          <a:xfrm>
            <a:off x="1591339" y="3810001"/>
            <a:ext cx="3073500" cy="80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8" name="Google Shape;198;p5"/>
          <p:cNvGrpSpPr/>
          <p:nvPr/>
        </p:nvGrpSpPr>
        <p:grpSpPr>
          <a:xfrm>
            <a:off x="1438939" y="1397414"/>
            <a:ext cx="3856040" cy="1176341"/>
            <a:chOff x="-1" y="-1"/>
            <a:chExt cx="3856040" cy="1176341"/>
          </a:xfrm>
        </p:grpSpPr>
        <p:grpSp>
          <p:nvGrpSpPr>
            <p:cNvPr id="199" name="Google Shape;199;p5"/>
            <p:cNvGrpSpPr/>
            <p:nvPr/>
          </p:nvGrpSpPr>
          <p:grpSpPr>
            <a:xfrm>
              <a:off x="-1" y="-1"/>
              <a:ext cx="81181" cy="1176339"/>
              <a:chOff x="0" y="0"/>
              <a:chExt cx="81179" cy="1176337"/>
            </a:xfrm>
          </p:grpSpPr>
          <p:sp>
            <p:nvSpPr>
              <p:cNvPr id="200" name="Google Shape;200;p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>
              <a:off x="121769" y="-1"/>
              <a:ext cx="81181" cy="1176339"/>
              <a:chOff x="0" y="0"/>
              <a:chExt cx="81179" cy="1176337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5"/>
            <p:cNvGrpSpPr/>
            <p:nvPr/>
          </p:nvGrpSpPr>
          <p:grpSpPr>
            <a:xfrm>
              <a:off x="243539" y="-1"/>
              <a:ext cx="81181" cy="1176339"/>
              <a:chOff x="0" y="0"/>
              <a:chExt cx="81179" cy="1176337"/>
            </a:xfrm>
          </p:grpSpPr>
          <p:sp>
            <p:nvSpPr>
              <p:cNvPr id="222" name="Google Shape;222;p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365308" y="-1"/>
              <a:ext cx="81181" cy="1176339"/>
              <a:chOff x="0" y="0"/>
              <a:chExt cx="81179" cy="1176337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D7E5E6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>
              <a:off x="487078" y="-1"/>
              <a:ext cx="81181" cy="1176339"/>
              <a:chOff x="0" y="0"/>
              <a:chExt cx="81179" cy="1176337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0" y="48676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0" y="85183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0" y="0"/>
                <a:ext cx="81179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0" y="973520"/>
                <a:ext cx="81179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0" y="12169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0" y="60845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0" y="24338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0" y="73014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0" y="1095210"/>
                <a:ext cx="81179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0" y="365070"/>
                <a:ext cx="81179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" name="Google Shape;254;p5"/>
            <p:cNvGrpSpPr/>
            <p:nvPr/>
          </p:nvGrpSpPr>
          <p:grpSpPr>
            <a:xfrm>
              <a:off x="608847" y="0"/>
              <a:ext cx="3247192" cy="1176340"/>
              <a:chOff x="-1" y="0"/>
              <a:chExt cx="3247191" cy="1176338"/>
            </a:xfrm>
          </p:grpSpPr>
          <p:sp>
            <p:nvSpPr>
              <p:cNvPr id="255" name="Google Shape;255;p5"/>
              <p:cNvSpPr/>
              <p:nvPr/>
            </p:nvSpPr>
            <p:spPr>
              <a:xfrm>
                <a:off x="365308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-1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243539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243539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487078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487078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365308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487078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121769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487078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-1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121769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-1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-1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36530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365308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243539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243539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243539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243539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487078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487078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-1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-1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-1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-1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-1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121769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121769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36530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36530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365308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365308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121769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365308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5"/>
              <p:cNvSpPr/>
              <p:nvPr/>
            </p:nvSpPr>
            <p:spPr>
              <a:xfrm>
                <a:off x="365308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5"/>
              <p:cNvSpPr/>
              <p:nvPr/>
            </p:nvSpPr>
            <p:spPr>
              <a:xfrm>
                <a:off x="243539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5"/>
              <p:cNvSpPr/>
              <p:nvPr/>
            </p:nvSpPr>
            <p:spPr>
              <a:xfrm>
                <a:off x="243539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243539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>
                <a:off x="243539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>
                <a:off x="-1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 flipH="1" rot="10800000">
                <a:off x="121769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5"/>
              <p:cNvSpPr/>
              <p:nvPr/>
            </p:nvSpPr>
            <p:spPr>
              <a:xfrm flipH="1" rot="10800000">
                <a:off x="121769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121769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121769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5"/>
              <p:cNvSpPr/>
              <p:nvPr/>
            </p:nvSpPr>
            <p:spPr>
              <a:xfrm>
                <a:off x="487078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5"/>
              <p:cNvSpPr/>
              <p:nvPr/>
            </p:nvSpPr>
            <p:spPr>
              <a:xfrm>
                <a:off x="487078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5"/>
              <p:cNvSpPr/>
              <p:nvPr/>
            </p:nvSpPr>
            <p:spPr>
              <a:xfrm flipH="1" rot="10800000">
                <a:off x="121769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>
                <a:off x="487078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487078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>
                <a:off x="1217696" y="60845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5"/>
              <p:cNvSpPr/>
              <p:nvPr/>
            </p:nvSpPr>
            <p:spPr>
              <a:xfrm>
                <a:off x="1217696" y="85183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5"/>
              <p:cNvSpPr/>
              <p:nvPr/>
            </p:nvSpPr>
            <p:spPr>
              <a:xfrm>
                <a:off x="1217696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5"/>
              <p:cNvSpPr/>
              <p:nvPr/>
            </p:nvSpPr>
            <p:spPr>
              <a:xfrm>
                <a:off x="1217696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5"/>
              <p:cNvSpPr/>
              <p:nvPr/>
            </p:nvSpPr>
            <p:spPr>
              <a:xfrm>
                <a:off x="608848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5"/>
              <p:cNvSpPr/>
              <p:nvPr/>
            </p:nvSpPr>
            <p:spPr>
              <a:xfrm>
                <a:off x="608848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>
                <a:off x="608848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5"/>
              <p:cNvSpPr/>
              <p:nvPr/>
            </p:nvSpPr>
            <p:spPr>
              <a:xfrm>
                <a:off x="608848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5"/>
              <p:cNvSpPr/>
              <p:nvPr/>
            </p:nvSpPr>
            <p:spPr>
              <a:xfrm>
                <a:off x="608848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5"/>
              <p:cNvSpPr/>
              <p:nvPr/>
            </p:nvSpPr>
            <p:spPr>
              <a:xfrm>
                <a:off x="608848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5"/>
              <p:cNvSpPr/>
              <p:nvPr/>
            </p:nvSpPr>
            <p:spPr>
              <a:xfrm>
                <a:off x="608848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5"/>
              <p:cNvSpPr/>
              <p:nvPr/>
            </p:nvSpPr>
            <p:spPr>
              <a:xfrm>
                <a:off x="608848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5"/>
              <p:cNvSpPr/>
              <p:nvPr/>
            </p:nvSpPr>
            <p:spPr>
              <a:xfrm>
                <a:off x="730617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5"/>
              <p:cNvSpPr/>
              <p:nvPr/>
            </p:nvSpPr>
            <p:spPr>
              <a:xfrm>
                <a:off x="730617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5"/>
              <p:cNvSpPr/>
              <p:nvPr/>
            </p:nvSpPr>
            <p:spPr>
              <a:xfrm>
                <a:off x="730617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5"/>
              <p:cNvSpPr/>
              <p:nvPr/>
            </p:nvSpPr>
            <p:spPr>
              <a:xfrm>
                <a:off x="730617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5"/>
              <p:cNvSpPr/>
              <p:nvPr/>
            </p:nvSpPr>
            <p:spPr>
              <a:xfrm>
                <a:off x="608848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5"/>
              <p:cNvSpPr/>
              <p:nvPr/>
            </p:nvSpPr>
            <p:spPr>
              <a:xfrm>
                <a:off x="608848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5"/>
              <p:cNvSpPr/>
              <p:nvPr/>
            </p:nvSpPr>
            <p:spPr>
              <a:xfrm>
                <a:off x="974156" y="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5"/>
              <p:cNvSpPr/>
              <p:nvPr/>
            </p:nvSpPr>
            <p:spPr>
              <a:xfrm>
                <a:off x="974156" y="12169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5"/>
              <p:cNvSpPr/>
              <p:nvPr/>
            </p:nvSpPr>
            <p:spPr>
              <a:xfrm>
                <a:off x="974156" y="24338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5"/>
              <p:cNvSpPr/>
              <p:nvPr/>
            </p:nvSpPr>
            <p:spPr>
              <a:xfrm>
                <a:off x="852387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5"/>
              <p:cNvSpPr/>
              <p:nvPr/>
            </p:nvSpPr>
            <p:spPr>
              <a:xfrm>
                <a:off x="852387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5"/>
              <p:cNvSpPr/>
              <p:nvPr/>
            </p:nvSpPr>
            <p:spPr>
              <a:xfrm>
                <a:off x="974156" y="36507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5"/>
              <p:cNvSpPr/>
              <p:nvPr/>
            </p:nvSpPr>
            <p:spPr>
              <a:xfrm>
                <a:off x="1217696" y="24338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5"/>
              <p:cNvSpPr/>
              <p:nvPr/>
            </p:nvSpPr>
            <p:spPr>
              <a:xfrm>
                <a:off x="1217696" y="36507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5"/>
              <p:cNvSpPr/>
              <p:nvPr/>
            </p:nvSpPr>
            <p:spPr>
              <a:xfrm>
                <a:off x="1217696" y="48676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5"/>
              <p:cNvSpPr/>
              <p:nvPr/>
            </p:nvSpPr>
            <p:spPr>
              <a:xfrm>
                <a:off x="1095926" y="97352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5"/>
              <p:cNvSpPr/>
              <p:nvPr/>
            </p:nvSpPr>
            <p:spPr>
              <a:xfrm>
                <a:off x="1095926" y="109521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5"/>
              <p:cNvSpPr/>
              <p:nvPr/>
            </p:nvSpPr>
            <p:spPr>
              <a:xfrm>
                <a:off x="1095926" y="85183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5"/>
              <p:cNvSpPr/>
              <p:nvPr/>
            </p:nvSpPr>
            <p:spPr>
              <a:xfrm>
                <a:off x="1217696" y="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5"/>
              <p:cNvSpPr/>
              <p:nvPr/>
            </p:nvSpPr>
            <p:spPr>
              <a:xfrm>
                <a:off x="1217696" y="121690"/>
                <a:ext cx="81180" cy="81127"/>
              </a:xfrm>
              <a:prstGeom prst="rect">
                <a:avLst/>
              </a:prstGeom>
              <a:solidFill>
                <a:srgbClr val="00CC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5"/>
              <p:cNvSpPr/>
              <p:nvPr/>
            </p:nvSpPr>
            <p:spPr>
              <a:xfrm flipH="1" rot="10800000">
                <a:off x="1339465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5"/>
              <p:cNvSpPr/>
              <p:nvPr/>
            </p:nvSpPr>
            <p:spPr>
              <a:xfrm>
                <a:off x="1339465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5"/>
              <p:cNvSpPr/>
              <p:nvPr/>
            </p:nvSpPr>
            <p:spPr>
              <a:xfrm flipH="1" rot="10800000">
                <a:off x="1461235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5"/>
              <p:cNvSpPr/>
              <p:nvPr/>
            </p:nvSpPr>
            <p:spPr>
              <a:xfrm>
                <a:off x="1461235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5"/>
              <p:cNvSpPr/>
              <p:nvPr/>
            </p:nvSpPr>
            <p:spPr>
              <a:xfrm flipH="1" rot="10800000">
                <a:off x="1339465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5"/>
              <p:cNvSpPr/>
              <p:nvPr/>
            </p:nvSpPr>
            <p:spPr>
              <a:xfrm>
                <a:off x="1339465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5"/>
              <p:cNvSpPr/>
              <p:nvPr/>
            </p:nvSpPr>
            <p:spPr>
              <a:xfrm flipH="1" rot="10800000">
                <a:off x="1461235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5"/>
              <p:cNvSpPr/>
              <p:nvPr/>
            </p:nvSpPr>
            <p:spPr>
              <a:xfrm>
                <a:off x="1461235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5"/>
              <p:cNvSpPr/>
              <p:nvPr/>
            </p:nvSpPr>
            <p:spPr>
              <a:xfrm flipH="1" rot="10800000">
                <a:off x="1339465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5"/>
              <p:cNvSpPr/>
              <p:nvPr/>
            </p:nvSpPr>
            <p:spPr>
              <a:xfrm>
                <a:off x="1461235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 flipH="1" rot="10800000">
                <a:off x="1461235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5"/>
              <p:cNvSpPr/>
              <p:nvPr/>
            </p:nvSpPr>
            <p:spPr>
              <a:xfrm flipH="1" rot="10800000">
                <a:off x="146123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5"/>
              <p:cNvSpPr/>
              <p:nvPr/>
            </p:nvSpPr>
            <p:spPr>
              <a:xfrm>
                <a:off x="146123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5"/>
              <p:cNvSpPr/>
              <p:nvPr/>
            </p:nvSpPr>
            <p:spPr>
              <a:xfrm flipH="1" rot="10800000">
                <a:off x="146123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5"/>
              <p:cNvSpPr/>
              <p:nvPr/>
            </p:nvSpPr>
            <p:spPr>
              <a:xfrm>
                <a:off x="146123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5"/>
              <p:cNvSpPr/>
              <p:nvPr/>
            </p:nvSpPr>
            <p:spPr>
              <a:xfrm flipH="1" rot="10800000">
                <a:off x="1704774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5"/>
              <p:cNvSpPr/>
              <p:nvPr/>
            </p:nvSpPr>
            <p:spPr>
              <a:xfrm>
                <a:off x="1704774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5"/>
              <p:cNvSpPr/>
              <p:nvPr/>
            </p:nvSpPr>
            <p:spPr>
              <a:xfrm>
                <a:off x="1704774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5"/>
              <p:cNvSpPr/>
              <p:nvPr/>
            </p:nvSpPr>
            <p:spPr>
              <a:xfrm flipH="1" rot="10800000">
                <a:off x="1704774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5"/>
              <p:cNvSpPr/>
              <p:nvPr/>
            </p:nvSpPr>
            <p:spPr>
              <a:xfrm>
                <a:off x="1704774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5"/>
              <p:cNvSpPr/>
              <p:nvPr/>
            </p:nvSpPr>
            <p:spPr>
              <a:xfrm flipH="1" rot="10800000">
                <a:off x="1704774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5"/>
              <p:cNvSpPr/>
              <p:nvPr/>
            </p:nvSpPr>
            <p:spPr>
              <a:xfrm>
                <a:off x="1704774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 flipH="1" rot="10800000">
                <a:off x="1704774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1704774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 flipH="1" rot="10800000">
                <a:off x="1704774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 flipH="1" rot="10800000">
                <a:off x="1583005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1583005" y="109521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1583005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 flipH="1" rot="10800000">
                <a:off x="1583005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583005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 flipH="1" rot="10800000">
                <a:off x="1583005" y="36507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1583005" y="48676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583005" y="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 flipH="1" rot="10800000">
                <a:off x="1583005" y="12169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1583005" y="24338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 flipH="1" rot="10800000">
                <a:off x="85238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 flipH="1" rot="10800000">
                <a:off x="85238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85238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 flipH="1" rot="10800000">
                <a:off x="852387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 flipH="1" rot="10800000">
                <a:off x="852387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85238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 flipH="1" rot="10800000">
                <a:off x="730617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 flipH="1" rot="10800000">
                <a:off x="852387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852387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 flipH="1" rot="10800000">
                <a:off x="730617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 flipH="1" rot="10800000">
                <a:off x="730617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730617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 flipH="1" rot="10800000">
                <a:off x="730617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730617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 flipH="1" rot="10800000">
                <a:off x="1095926" y="36507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109592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 flipH="1" rot="10800000">
                <a:off x="109592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109592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 flipH="1" rot="10800000">
                <a:off x="1095926" y="12169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5"/>
              <p:cNvSpPr/>
              <p:nvPr/>
            </p:nvSpPr>
            <p:spPr>
              <a:xfrm>
                <a:off x="1095926" y="24338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5"/>
              <p:cNvSpPr/>
              <p:nvPr/>
            </p:nvSpPr>
            <p:spPr>
              <a:xfrm flipH="1" rot="10800000">
                <a:off x="974156" y="85183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"/>
              <p:cNvSpPr/>
              <p:nvPr/>
            </p:nvSpPr>
            <p:spPr>
              <a:xfrm>
                <a:off x="974156" y="97352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"/>
              <p:cNvSpPr/>
              <p:nvPr/>
            </p:nvSpPr>
            <p:spPr>
              <a:xfrm flipH="1" rot="10800000">
                <a:off x="974156" y="1095210"/>
                <a:ext cx="81180" cy="81128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5"/>
              <p:cNvSpPr/>
              <p:nvPr/>
            </p:nvSpPr>
            <p:spPr>
              <a:xfrm>
                <a:off x="1095926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5"/>
              <p:cNvSpPr/>
              <p:nvPr/>
            </p:nvSpPr>
            <p:spPr>
              <a:xfrm flipH="1" rot="10800000">
                <a:off x="974156" y="60845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5"/>
              <p:cNvSpPr/>
              <p:nvPr/>
            </p:nvSpPr>
            <p:spPr>
              <a:xfrm>
                <a:off x="974156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5"/>
              <p:cNvSpPr/>
              <p:nvPr/>
            </p:nvSpPr>
            <p:spPr>
              <a:xfrm>
                <a:off x="974156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5"/>
              <p:cNvSpPr/>
              <p:nvPr/>
            </p:nvSpPr>
            <p:spPr>
              <a:xfrm>
                <a:off x="1339465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5"/>
              <p:cNvSpPr/>
              <p:nvPr/>
            </p:nvSpPr>
            <p:spPr>
              <a:xfrm>
                <a:off x="1339465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5"/>
              <p:cNvSpPr/>
              <p:nvPr/>
            </p:nvSpPr>
            <p:spPr>
              <a:xfrm>
                <a:off x="1217696" y="109521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5"/>
              <p:cNvSpPr/>
              <p:nvPr/>
            </p:nvSpPr>
            <p:spPr>
              <a:xfrm>
                <a:off x="1339465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5"/>
              <p:cNvSpPr/>
              <p:nvPr/>
            </p:nvSpPr>
            <p:spPr>
              <a:xfrm>
                <a:off x="1339465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5"/>
              <p:cNvSpPr/>
              <p:nvPr/>
            </p:nvSpPr>
            <p:spPr>
              <a:xfrm>
                <a:off x="1339465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5"/>
              <p:cNvSpPr/>
              <p:nvPr/>
            </p:nvSpPr>
            <p:spPr>
              <a:xfrm>
                <a:off x="2191853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5"/>
              <p:cNvSpPr/>
              <p:nvPr/>
            </p:nvSpPr>
            <p:spPr>
              <a:xfrm>
                <a:off x="1826544" y="36507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5"/>
              <p:cNvSpPr/>
              <p:nvPr/>
            </p:nvSpPr>
            <p:spPr>
              <a:xfrm>
                <a:off x="2070083" y="12169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5"/>
              <p:cNvSpPr/>
              <p:nvPr/>
            </p:nvSpPr>
            <p:spPr>
              <a:xfrm>
                <a:off x="2070083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5"/>
              <p:cNvSpPr/>
              <p:nvPr/>
            </p:nvSpPr>
            <p:spPr>
              <a:xfrm>
                <a:off x="2313622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5"/>
              <p:cNvSpPr/>
              <p:nvPr/>
            </p:nvSpPr>
            <p:spPr>
              <a:xfrm>
                <a:off x="2313622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5"/>
              <p:cNvSpPr/>
              <p:nvPr/>
            </p:nvSpPr>
            <p:spPr>
              <a:xfrm>
                <a:off x="2191853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5"/>
              <p:cNvSpPr/>
              <p:nvPr/>
            </p:nvSpPr>
            <p:spPr>
              <a:xfrm>
                <a:off x="2313622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5"/>
              <p:cNvSpPr/>
              <p:nvPr/>
            </p:nvSpPr>
            <p:spPr>
              <a:xfrm>
                <a:off x="1948313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5"/>
              <p:cNvSpPr/>
              <p:nvPr/>
            </p:nvSpPr>
            <p:spPr>
              <a:xfrm>
                <a:off x="2313622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5"/>
              <p:cNvSpPr/>
              <p:nvPr/>
            </p:nvSpPr>
            <p:spPr>
              <a:xfrm>
                <a:off x="1826544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5"/>
              <p:cNvSpPr/>
              <p:nvPr/>
            </p:nvSpPr>
            <p:spPr>
              <a:xfrm>
                <a:off x="1948313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5"/>
              <p:cNvSpPr/>
              <p:nvPr/>
            </p:nvSpPr>
            <p:spPr>
              <a:xfrm>
                <a:off x="1826544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5"/>
              <p:cNvSpPr/>
              <p:nvPr/>
            </p:nvSpPr>
            <p:spPr>
              <a:xfrm>
                <a:off x="1826544" y="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5"/>
              <p:cNvSpPr/>
              <p:nvPr/>
            </p:nvSpPr>
            <p:spPr>
              <a:xfrm>
                <a:off x="2191853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5"/>
              <p:cNvSpPr/>
              <p:nvPr/>
            </p:nvSpPr>
            <p:spPr>
              <a:xfrm>
                <a:off x="2191853" y="97352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5"/>
              <p:cNvSpPr/>
              <p:nvPr/>
            </p:nvSpPr>
            <p:spPr>
              <a:xfrm>
                <a:off x="2070083" y="36507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5"/>
              <p:cNvSpPr/>
              <p:nvPr/>
            </p:nvSpPr>
            <p:spPr>
              <a:xfrm>
                <a:off x="2070083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5"/>
              <p:cNvSpPr/>
              <p:nvPr/>
            </p:nvSpPr>
            <p:spPr>
              <a:xfrm>
                <a:off x="2070083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5"/>
              <p:cNvSpPr/>
              <p:nvPr/>
            </p:nvSpPr>
            <p:spPr>
              <a:xfrm>
                <a:off x="2070083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5"/>
              <p:cNvSpPr/>
              <p:nvPr/>
            </p:nvSpPr>
            <p:spPr>
              <a:xfrm>
                <a:off x="2313622" y="48676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5"/>
              <p:cNvSpPr/>
              <p:nvPr/>
            </p:nvSpPr>
            <p:spPr>
              <a:xfrm>
                <a:off x="2313622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5"/>
              <p:cNvSpPr/>
              <p:nvPr/>
            </p:nvSpPr>
            <p:spPr>
              <a:xfrm>
                <a:off x="1826544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5"/>
              <p:cNvSpPr/>
              <p:nvPr/>
            </p:nvSpPr>
            <p:spPr>
              <a:xfrm>
                <a:off x="1826544" y="73014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5"/>
              <p:cNvSpPr/>
              <p:nvPr/>
            </p:nvSpPr>
            <p:spPr>
              <a:xfrm>
                <a:off x="1826544" y="60845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5"/>
              <p:cNvSpPr/>
              <p:nvPr/>
            </p:nvSpPr>
            <p:spPr>
              <a:xfrm>
                <a:off x="1826544" y="24338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5"/>
              <p:cNvSpPr/>
              <p:nvPr/>
            </p:nvSpPr>
            <p:spPr>
              <a:xfrm>
                <a:off x="1826544" y="109521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5"/>
              <p:cNvSpPr/>
              <p:nvPr/>
            </p:nvSpPr>
            <p:spPr>
              <a:xfrm>
                <a:off x="1948313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5"/>
              <p:cNvSpPr/>
              <p:nvPr/>
            </p:nvSpPr>
            <p:spPr>
              <a:xfrm>
                <a:off x="1948313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5"/>
              <p:cNvSpPr/>
              <p:nvPr/>
            </p:nvSpPr>
            <p:spPr>
              <a:xfrm>
                <a:off x="2191853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2191853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5"/>
              <p:cNvSpPr/>
              <p:nvPr/>
            </p:nvSpPr>
            <p:spPr>
              <a:xfrm>
                <a:off x="2191853" y="73014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5"/>
              <p:cNvSpPr/>
              <p:nvPr/>
            </p:nvSpPr>
            <p:spPr>
              <a:xfrm>
                <a:off x="2191853" y="109521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1948313" y="973520"/>
                <a:ext cx="81180" cy="81127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5"/>
              <p:cNvSpPr/>
              <p:nvPr/>
            </p:nvSpPr>
            <p:spPr>
              <a:xfrm>
                <a:off x="2191853" y="24338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5"/>
              <p:cNvSpPr/>
              <p:nvPr/>
            </p:nvSpPr>
            <p:spPr>
              <a:xfrm>
                <a:off x="2191853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2070083" y="85183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5"/>
              <p:cNvSpPr/>
              <p:nvPr/>
            </p:nvSpPr>
            <p:spPr>
              <a:xfrm>
                <a:off x="2070083" y="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5"/>
              <p:cNvSpPr/>
              <p:nvPr/>
            </p:nvSpPr>
            <p:spPr>
              <a:xfrm>
                <a:off x="2070083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2070083" y="109521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5"/>
              <p:cNvSpPr/>
              <p:nvPr/>
            </p:nvSpPr>
            <p:spPr>
              <a:xfrm>
                <a:off x="1826544" y="97352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5"/>
              <p:cNvSpPr/>
              <p:nvPr/>
            </p:nvSpPr>
            <p:spPr>
              <a:xfrm flipH="1" rot="10800000">
                <a:off x="1948313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 flipH="1" rot="10800000">
                <a:off x="1948313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5"/>
              <p:cNvSpPr/>
              <p:nvPr/>
            </p:nvSpPr>
            <p:spPr>
              <a:xfrm>
                <a:off x="1948313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5"/>
              <p:cNvSpPr/>
              <p:nvPr/>
            </p:nvSpPr>
            <p:spPr>
              <a:xfrm>
                <a:off x="1948313" y="109521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2313622" y="12169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2313622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 flipH="1" rot="10800000">
                <a:off x="1948313" y="48676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5"/>
              <p:cNvSpPr/>
              <p:nvPr/>
            </p:nvSpPr>
            <p:spPr>
              <a:xfrm>
                <a:off x="2313622" y="73014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5"/>
              <p:cNvSpPr/>
              <p:nvPr/>
            </p:nvSpPr>
            <p:spPr>
              <a:xfrm>
                <a:off x="2313622" y="0"/>
                <a:ext cx="81180" cy="81127"/>
              </a:xfrm>
              <a:prstGeom prst="rect">
                <a:avLst/>
              </a:prstGeom>
              <a:solidFill>
                <a:srgbClr val="FF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2435392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2435392" y="109521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2435392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5"/>
              <p:cNvSpPr/>
              <p:nvPr/>
            </p:nvSpPr>
            <p:spPr>
              <a:xfrm>
                <a:off x="2435392" y="48676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5"/>
              <p:cNvSpPr/>
              <p:nvPr/>
            </p:nvSpPr>
            <p:spPr>
              <a:xfrm>
                <a:off x="2435392" y="60845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2435392" y="97352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2435392" y="73014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2435392" y="85183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2557161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2557161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5"/>
              <p:cNvSpPr/>
              <p:nvPr/>
            </p:nvSpPr>
            <p:spPr>
              <a:xfrm>
                <a:off x="2557161" y="24338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5"/>
              <p:cNvSpPr/>
              <p:nvPr/>
            </p:nvSpPr>
            <p:spPr>
              <a:xfrm>
                <a:off x="2557161" y="36507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2435392" y="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2435392" y="121690"/>
                <a:ext cx="81180" cy="81127"/>
              </a:xfrm>
              <a:prstGeom prst="rect">
                <a:avLst/>
              </a:pr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2678931" y="109521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5"/>
              <p:cNvSpPr/>
              <p:nvPr/>
            </p:nvSpPr>
            <p:spPr>
              <a:xfrm>
                <a:off x="2678931" y="973520"/>
                <a:ext cx="81180" cy="81127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5"/>
              <p:cNvSpPr/>
              <p:nvPr/>
            </p:nvSpPr>
            <p:spPr>
              <a:xfrm flipH="1" rot="10800000">
                <a:off x="267893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 flipH="1" rot="10800000">
                <a:off x="267893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5"/>
              <p:cNvSpPr/>
              <p:nvPr/>
            </p:nvSpPr>
            <p:spPr>
              <a:xfrm>
                <a:off x="267893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5"/>
              <p:cNvSpPr/>
              <p:nvPr/>
            </p:nvSpPr>
            <p:spPr>
              <a:xfrm flipH="1" rot="10800000">
                <a:off x="2678931" y="24338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5"/>
              <p:cNvSpPr/>
              <p:nvPr/>
            </p:nvSpPr>
            <p:spPr>
              <a:xfrm flipH="1" rot="10800000">
                <a:off x="2678931" y="36507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5"/>
              <p:cNvSpPr/>
              <p:nvPr/>
            </p:nvSpPr>
            <p:spPr>
              <a:xfrm>
                <a:off x="267893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5"/>
              <p:cNvSpPr/>
              <p:nvPr/>
            </p:nvSpPr>
            <p:spPr>
              <a:xfrm flipH="1" rot="10800000">
                <a:off x="2557161" y="1095210"/>
                <a:ext cx="81180" cy="81128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5"/>
              <p:cNvSpPr/>
              <p:nvPr/>
            </p:nvSpPr>
            <p:spPr>
              <a:xfrm flipH="1" rot="10800000">
                <a:off x="2678931" y="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5"/>
              <p:cNvSpPr/>
              <p:nvPr/>
            </p:nvSpPr>
            <p:spPr>
              <a:xfrm>
                <a:off x="2678931" y="12169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5"/>
              <p:cNvSpPr/>
              <p:nvPr/>
            </p:nvSpPr>
            <p:spPr>
              <a:xfrm flipH="1" rot="10800000">
                <a:off x="2557161" y="73014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5"/>
              <p:cNvSpPr/>
              <p:nvPr/>
            </p:nvSpPr>
            <p:spPr>
              <a:xfrm flipH="1" rot="10800000">
                <a:off x="2557161" y="85183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5"/>
              <p:cNvSpPr/>
              <p:nvPr/>
            </p:nvSpPr>
            <p:spPr>
              <a:xfrm>
                <a:off x="2557161" y="97352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5"/>
              <p:cNvSpPr/>
              <p:nvPr/>
            </p:nvSpPr>
            <p:spPr>
              <a:xfrm flipH="1" rot="10800000">
                <a:off x="2557161" y="48676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5"/>
              <p:cNvSpPr/>
              <p:nvPr/>
            </p:nvSpPr>
            <p:spPr>
              <a:xfrm>
                <a:off x="2557161" y="608450"/>
                <a:ext cx="81180" cy="81127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5"/>
              <p:cNvSpPr/>
              <p:nvPr/>
            </p:nvSpPr>
            <p:spPr>
              <a:xfrm flipH="1" rot="10800000">
                <a:off x="2800701" y="85183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5"/>
              <p:cNvSpPr/>
              <p:nvPr/>
            </p:nvSpPr>
            <p:spPr>
              <a:xfrm>
                <a:off x="2800701" y="97352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5"/>
              <p:cNvSpPr/>
              <p:nvPr/>
            </p:nvSpPr>
            <p:spPr>
              <a:xfrm flipH="1" rot="10800000">
                <a:off x="2922470" y="36507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5"/>
              <p:cNvSpPr/>
              <p:nvPr/>
            </p:nvSpPr>
            <p:spPr>
              <a:xfrm>
                <a:off x="2922470" y="48676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5"/>
              <p:cNvSpPr/>
              <p:nvPr/>
            </p:nvSpPr>
            <p:spPr>
              <a:xfrm flipH="1" rot="10800000">
                <a:off x="2800701" y="60845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5"/>
              <p:cNvSpPr/>
              <p:nvPr/>
            </p:nvSpPr>
            <p:spPr>
              <a:xfrm>
                <a:off x="2800701" y="73014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5"/>
              <p:cNvSpPr/>
              <p:nvPr/>
            </p:nvSpPr>
            <p:spPr>
              <a:xfrm flipH="1" rot="10800000">
                <a:off x="2922470" y="12169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5"/>
              <p:cNvSpPr/>
              <p:nvPr/>
            </p:nvSpPr>
            <p:spPr>
              <a:xfrm>
                <a:off x="2922470" y="24338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5"/>
              <p:cNvSpPr/>
              <p:nvPr/>
            </p:nvSpPr>
            <p:spPr>
              <a:xfrm flipH="1" rot="10800000">
                <a:off x="2800701" y="1095210"/>
                <a:ext cx="81180" cy="81128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5"/>
              <p:cNvSpPr/>
              <p:nvPr/>
            </p:nvSpPr>
            <p:spPr>
              <a:xfrm>
                <a:off x="2922470" y="0"/>
                <a:ext cx="81180" cy="81127"/>
              </a:xfrm>
              <a:prstGeom prst="rect">
                <a:avLst/>
              </a:prstGeom>
              <a:solidFill>
                <a:srgbClr val="44546A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5"/>
              <p:cNvSpPr/>
              <p:nvPr/>
            </p:nvSpPr>
            <p:spPr>
              <a:xfrm flipH="1" rot="10800000">
                <a:off x="2922470" y="1095210"/>
                <a:ext cx="81180" cy="8112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5"/>
              <p:cNvSpPr/>
              <p:nvPr/>
            </p:nvSpPr>
            <p:spPr>
              <a:xfrm flipH="1" rot="10800000">
                <a:off x="2922470" y="60845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5"/>
              <p:cNvSpPr/>
              <p:nvPr/>
            </p:nvSpPr>
            <p:spPr>
              <a:xfrm>
                <a:off x="2922470" y="73014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5"/>
              <p:cNvSpPr/>
              <p:nvPr/>
            </p:nvSpPr>
            <p:spPr>
              <a:xfrm flipH="1" rot="10800000">
                <a:off x="2922470" y="85183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5"/>
              <p:cNvSpPr/>
              <p:nvPr/>
            </p:nvSpPr>
            <p:spPr>
              <a:xfrm>
                <a:off x="2922470" y="973520"/>
                <a:ext cx="81180" cy="81127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5"/>
              <p:cNvSpPr/>
              <p:nvPr/>
            </p:nvSpPr>
            <p:spPr>
              <a:xfrm>
                <a:off x="2800701" y="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5"/>
              <p:cNvSpPr/>
              <p:nvPr/>
            </p:nvSpPr>
            <p:spPr>
              <a:xfrm>
                <a:off x="2800701" y="24338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5"/>
              <p:cNvSpPr/>
              <p:nvPr/>
            </p:nvSpPr>
            <p:spPr>
              <a:xfrm>
                <a:off x="2800701" y="12169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5"/>
              <p:cNvSpPr/>
              <p:nvPr/>
            </p:nvSpPr>
            <p:spPr>
              <a:xfrm>
                <a:off x="2800701" y="36507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5"/>
              <p:cNvSpPr/>
              <p:nvPr/>
            </p:nvSpPr>
            <p:spPr>
              <a:xfrm>
                <a:off x="2800701" y="48676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5"/>
              <p:cNvSpPr/>
              <p:nvPr/>
            </p:nvSpPr>
            <p:spPr>
              <a:xfrm>
                <a:off x="304424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5"/>
              <p:cNvSpPr/>
              <p:nvPr/>
            </p:nvSpPr>
            <p:spPr>
              <a:xfrm>
                <a:off x="3044240" y="24338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5"/>
              <p:cNvSpPr/>
              <p:nvPr/>
            </p:nvSpPr>
            <p:spPr>
              <a:xfrm>
                <a:off x="3044240" y="48676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5"/>
              <p:cNvSpPr/>
              <p:nvPr/>
            </p:nvSpPr>
            <p:spPr>
              <a:xfrm>
                <a:off x="3044240" y="60845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3044240" y="73014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3044240" y="85183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3044240" y="36507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304424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5"/>
              <p:cNvSpPr/>
              <p:nvPr/>
            </p:nvSpPr>
            <p:spPr>
              <a:xfrm>
                <a:off x="304424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5"/>
              <p:cNvSpPr/>
              <p:nvPr/>
            </p:nvSpPr>
            <p:spPr>
              <a:xfrm>
                <a:off x="3044240" y="973520"/>
                <a:ext cx="81180" cy="81127"/>
              </a:xfrm>
              <a:prstGeom prst="rect">
                <a:avLst/>
              </a:prstGeom>
              <a:solidFill>
                <a:srgbClr val="FF99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5"/>
              <p:cNvSpPr/>
              <p:nvPr/>
            </p:nvSpPr>
            <p:spPr>
              <a:xfrm>
                <a:off x="3166010" y="0"/>
                <a:ext cx="81180" cy="81127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5"/>
              <p:cNvSpPr/>
              <p:nvPr/>
            </p:nvSpPr>
            <p:spPr>
              <a:xfrm>
                <a:off x="3166010" y="24338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3166010" y="48676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3166010" y="60845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3166010" y="85183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3166010" y="97352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3166010" y="1095210"/>
                <a:ext cx="81180" cy="81127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3166010" y="121690"/>
                <a:ext cx="81180" cy="81127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3166010" y="730140"/>
                <a:ext cx="81180" cy="81127"/>
              </a:xfrm>
              <a:prstGeom prst="rect">
                <a:avLst/>
              </a:prstGeom>
              <a:solidFill>
                <a:srgbClr val="CC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3166010" y="365070"/>
                <a:ext cx="81180" cy="81127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5" name="Google Shape;525;p5"/>
          <p:cNvSpPr/>
          <p:nvPr/>
        </p:nvSpPr>
        <p:spPr>
          <a:xfrm>
            <a:off x="4010690" y="1321215"/>
            <a:ext cx="989100" cy="1350900"/>
          </a:xfrm>
          <a:prstGeom prst="rect">
            <a:avLst/>
          </a:prstGeom>
          <a:noFill/>
          <a:ln cap="flat" cmpd="sng" w="57150">
            <a:solidFill>
              <a:srgbClr val="E0666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5"/>
          <p:cNvSpPr txBox="1"/>
          <p:nvPr/>
        </p:nvSpPr>
        <p:spPr>
          <a:xfrm>
            <a:off x="5943947" y="629097"/>
            <a:ext cx="9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window</a:t>
            </a:r>
            <a:endParaRPr b="0" i="0" sz="1400" u="none" cap="none" strike="noStrik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5"/>
          <p:cNvSpPr/>
          <p:nvPr/>
        </p:nvSpPr>
        <p:spPr>
          <a:xfrm>
            <a:off x="5050502" y="1082619"/>
            <a:ext cx="1520802" cy="276692"/>
          </a:xfrm>
          <a:custGeom>
            <a:rect b="b" l="l" r="r" t="t"/>
            <a:pathLst>
              <a:path extrusionOk="0" h="20800" w="21600">
                <a:moveTo>
                  <a:pt x="21600" y="800"/>
                </a:moveTo>
                <a:cubicBezTo>
                  <a:pt x="19259" y="0"/>
                  <a:pt x="16917" y="-800"/>
                  <a:pt x="16766" y="1600"/>
                </a:cubicBezTo>
                <a:cubicBezTo>
                  <a:pt x="16615" y="4000"/>
                  <a:pt x="20845" y="13200"/>
                  <a:pt x="20694" y="15200"/>
                </a:cubicBezTo>
                <a:cubicBezTo>
                  <a:pt x="20543" y="17200"/>
                  <a:pt x="17748" y="13867"/>
                  <a:pt x="15860" y="13600"/>
                </a:cubicBezTo>
                <a:cubicBezTo>
                  <a:pt x="13972" y="13333"/>
                  <a:pt x="12008" y="12400"/>
                  <a:pt x="9365" y="13600"/>
                </a:cubicBezTo>
                <a:cubicBezTo>
                  <a:pt x="6722" y="14800"/>
                  <a:pt x="3361" y="17800"/>
                  <a:pt x="0" y="20800"/>
                </a:cubicBezTo>
              </a:path>
            </a:pathLst>
          </a:custGeom>
          <a:noFill/>
          <a:ln cap="flat" cmpd="sng" w="952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5"/>
          <p:cNvSpPr txBox="1"/>
          <p:nvPr/>
        </p:nvSpPr>
        <p:spPr>
          <a:xfrm>
            <a:off x="1256059" y="3180210"/>
            <a:ext cx="16287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streams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"/>
          <p:cNvSpPr txBox="1"/>
          <p:nvPr/>
        </p:nvSpPr>
        <p:spPr>
          <a:xfrm>
            <a:off x="6720235" y="3048000"/>
            <a:ext cx="2179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streams of answer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"/>
          <p:cNvSpPr/>
          <p:nvPr/>
        </p:nvSpPr>
        <p:spPr>
          <a:xfrm>
            <a:off x="2395621" y="2603138"/>
            <a:ext cx="808607" cy="606420"/>
          </a:xfrm>
          <a:custGeom>
            <a:rect b="b" l="l" r="r" t="t"/>
            <a:pathLst>
              <a:path extrusionOk="0" h="21600" w="21240">
                <a:moveTo>
                  <a:pt x="1968" y="21600"/>
                </a:moveTo>
                <a:cubicBezTo>
                  <a:pt x="5203" y="21221"/>
                  <a:pt x="8438" y="20842"/>
                  <a:pt x="8112" y="20084"/>
                </a:cubicBezTo>
                <a:cubicBezTo>
                  <a:pt x="7787" y="19326"/>
                  <a:pt x="-360" y="18000"/>
                  <a:pt x="12" y="17053"/>
                </a:cubicBezTo>
                <a:cubicBezTo>
                  <a:pt x="385" y="16105"/>
                  <a:pt x="7228" y="15979"/>
                  <a:pt x="10347" y="14400"/>
                </a:cubicBezTo>
                <a:cubicBezTo>
                  <a:pt x="13466" y="12821"/>
                  <a:pt x="16911" y="9979"/>
                  <a:pt x="18726" y="7579"/>
                </a:cubicBezTo>
                <a:cubicBezTo>
                  <a:pt x="20542" y="5179"/>
                  <a:pt x="20891" y="2589"/>
                  <a:pt x="21240" y="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5"/>
          <p:cNvSpPr/>
          <p:nvPr/>
        </p:nvSpPr>
        <p:spPr>
          <a:xfrm>
            <a:off x="6603078" y="3432176"/>
            <a:ext cx="1382724" cy="850878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19052" y="247"/>
                  <a:pt x="16505" y="495"/>
                  <a:pt x="16449" y="1080"/>
                </a:cubicBezTo>
                <a:cubicBezTo>
                  <a:pt x="16394" y="1665"/>
                  <a:pt x="21074" y="2925"/>
                  <a:pt x="21268" y="3510"/>
                </a:cubicBezTo>
                <a:cubicBezTo>
                  <a:pt x="21462" y="4095"/>
                  <a:pt x="19911" y="3555"/>
                  <a:pt x="17612" y="4590"/>
                </a:cubicBezTo>
                <a:cubicBezTo>
                  <a:pt x="15314" y="5625"/>
                  <a:pt x="10412" y="6885"/>
                  <a:pt x="7477" y="9720"/>
                </a:cubicBezTo>
                <a:cubicBezTo>
                  <a:pt x="4542" y="12555"/>
                  <a:pt x="2271" y="17077"/>
                  <a:pt x="0" y="2160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2" name="Google Shape;532;p5"/>
          <p:cNvGrpSpPr/>
          <p:nvPr/>
        </p:nvGrpSpPr>
        <p:grpSpPr>
          <a:xfrm>
            <a:off x="3310602" y="2795527"/>
            <a:ext cx="2389188" cy="1795524"/>
            <a:chOff x="0" y="-1"/>
            <a:chExt cx="2389188" cy="1795524"/>
          </a:xfrm>
        </p:grpSpPr>
        <p:sp>
          <p:nvSpPr>
            <p:cNvPr id="533" name="Google Shape;533;p5"/>
            <p:cNvSpPr/>
            <p:nvPr/>
          </p:nvSpPr>
          <p:spPr>
            <a:xfrm>
              <a:off x="0" y="-1"/>
              <a:ext cx="2389188" cy="1795524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lnTo>
                    <a:pt x="21600" y="18437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7B7B7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5"/>
            <p:cNvSpPr txBox="1"/>
            <p:nvPr/>
          </p:nvSpPr>
          <p:spPr>
            <a:xfrm>
              <a:off x="401958" y="299591"/>
              <a:ext cx="1585271" cy="1196341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Registered Continuous Query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" name="Google Shape;535;p5"/>
          <p:cNvGrpSpPr/>
          <p:nvPr/>
        </p:nvGrpSpPr>
        <p:grpSpPr>
          <a:xfrm>
            <a:off x="598413" y="1140776"/>
            <a:ext cx="2746840" cy="1625519"/>
            <a:chOff x="-1" y="0"/>
            <a:chExt cx="2746840" cy="1625519"/>
          </a:xfrm>
        </p:grpSpPr>
        <p:grpSp>
          <p:nvGrpSpPr>
            <p:cNvPr id="536" name="Google Shape;536;p5"/>
            <p:cNvGrpSpPr/>
            <p:nvPr/>
          </p:nvGrpSpPr>
          <p:grpSpPr>
            <a:xfrm>
              <a:off x="-1" y="0"/>
              <a:ext cx="2746840" cy="1625519"/>
              <a:chOff x="0" y="0"/>
              <a:chExt cx="2746838" cy="1625518"/>
            </a:xfrm>
          </p:grpSpPr>
          <p:sp>
            <p:nvSpPr>
              <p:cNvPr id="537" name="Google Shape;537;p5"/>
              <p:cNvSpPr/>
              <p:nvPr/>
            </p:nvSpPr>
            <p:spPr>
              <a:xfrm>
                <a:off x="0" y="0"/>
                <a:ext cx="2746838" cy="1625518"/>
              </a:xfrm>
              <a:custGeom>
                <a:rect b="b" l="l" r="r" t="t"/>
                <a:pathLst>
                  <a:path extrusionOk="0" h="20684" w="20879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120347" y="914494"/>
                <a:ext cx="270395" cy="270395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422088" y="903619"/>
                <a:ext cx="180263" cy="180263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635762" y="911936"/>
                <a:ext cx="90133" cy="90133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9695D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1" name="Google Shape;541;p5"/>
            <p:cNvSpPr txBox="1"/>
            <p:nvPr/>
          </p:nvSpPr>
          <p:spPr>
            <a:xfrm>
              <a:off x="426124" y="538481"/>
              <a:ext cx="1700531" cy="459741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Sources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2" name="Google Shape;542;p5"/>
          <p:cNvGrpSpPr/>
          <p:nvPr/>
        </p:nvGrpSpPr>
        <p:grpSpPr>
          <a:xfrm>
            <a:off x="533731" y="4283076"/>
            <a:ext cx="1219624" cy="202417"/>
            <a:chOff x="0" y="0"/>
            <a:chExt cx="1219624" cy="202417"/>
          </a:xfrm>
        </p:grpSpPr>
        <p:sp>
          <p:nvSpPr>
            <p:cNvPr id="543" name="Google Shape;543;p5"/>
            <p:cNvSpPr txBox="1"/>
            <p:nvPr/>
          </p:nvSpPr>
          <p:spPr>
            <a:xfrm>
              <a:off x="490596" y="0"/>
              <a:ext cx="728763" cy="2024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alibri"/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E. Della Valle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cture 2" id="544" name="Google Shape;544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4367"/>
              <a:ext cx="481621" cy="16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" name="Google Shape;545;p5"/>
            <p:cNvSpPr/>
            <p:nvPr/>
          </p:nvSpPr>
          <p:spPr>
            <a:xfrm>
              <a:off x="0" y="24367"/>
              <a:ext cx="1219624" cy="168507"/>
            </a:xfrm>
            <a:prstGeom prst="rect">
              <a:avLst/>
            </a:prstGeom>
            <a:noFill/>
            <a:ln cap="flat" cmpd="sng" w="9525">
              <a:solidFill>
                <a:srgbClr val="D7E5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"/>
          <p:cNvSpPr txBox="1"/>
          <p:nvPr>
            <p:ph type="title"/>
          </p:nvPr>
        </p:nvSpPr>
        <p:spPr>
          <a:xfrm>
            <a:off x="467800" y="1116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Interactive monitoring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1" name="Google Shape;551;p6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552" name="Google Shape;55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815" y="1143163"/>
            <a:ext cx="3734464" cy="339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"/>
          <p:cNvSpPr txBox="1"/>
          <p:nvPr>
            <p:ph type="title"/>
          </p:nvPr>
        </p:nvSpPr>
        <p:spPr>
          <a:xfrm>
            <a:off x="467825" y="1283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</a:pPr>
            <a:r>
              <a:rPr b="1"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Interactive monitoring vs. Continuous autonomous monitoring 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8" name="Google Shape;558;p7"/>
          <p:cNvSpPr txBox="1"/>
          <p:nvPr>
            <p:ph idx="12" type="sldNum"/>
          </p:nvPr>
        </p:nvSpPr>
        <p:spPr>
          <a:xfrm>
            <a:off x="8955088" y="4772025"/>
            <a:ext cx="188912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559" name="Google Shape;55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40" y="1168138"/>
            <a:ext cx="3734464" cy="3391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560" name="Google Shape;560;p7"/>
          <p:cNvPicPr preferRelativeResize="0"/>
          <p:nvPr/>
        </p:nvPicPr>
        <p:blipFill rotWithShape="1">
          <a:blip r:embed="rId4">
            <a:alphaModFix/>
          </a:blip>
          <a:srcRect b="0" l="24967" r="6221" t="0"/>
          <a:stretch/>
        </p:blipFill>
        <p:spPr>
          <a:xfrm>
            <a:off x="4785755" y="1168138"/>
            <a:ext cx="3886135" cy="339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"/>
          <p:cNvSpPr txBox="1"/>
          <p:nvPr>
            <p:ph type="title"/>
          </p:nvPr>
        </p:nvSpPr>
        <p:spPr>
          <a:xfrm>
            <a:off x="721776" y="2088140"/>
            <a:ext cx="5566966" cy="967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ubik Light"/>
              <a:buNone/>
            </a:pPr>
            <a:r>
              <a:rPr lang="en-US"/>
              <a:t>Alerts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d729d5760f_0_1"/>
          <p:cNvSpPr txBox="1"/>
          <p:nvPr>
            <p:ph type="title"/>
          </p:nvPr>
        </p:nvSpPr>
        <p:spPr>
          <a:xfrm>
            <a:off x="467825" y="204538"/>
            <a:ext cx="8208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Anomalous Mozzarella Melting Temperature</a:t>
            </a:r>
            <a:endParaRPr/>
          </a:p>
        </p:txBody>
      </p:sp>
      <p:pic>
        <p:nvPicPr>
          <p:cNvPr id="571" name="Google Shape;571;gd729d5760f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9201" y="842850"/>
            <a:ext cx="6557250" cy="384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fluxDays Template">
  <a:themeElements>
    <a:clrScheme name="InfluxDays 2019">
      <a:dk1>
        <a:srgbClr val="000000"/>
      </a:dk1>
      <a:lt1>
        <a:srgbClr val="FFFFFF"/>
      </a:lt1>
      <a:dk2>
        <a:srgbClr val="13002C"/>
      </a:dk2>
      <a:lt2>
        <a:srgbClr val="BEC2CC"/>
      </a:lt2>
      <a:accent1>
        <a:srgbClr val="00C9FF"/>
      </a:accent1>
      <a:accent2>
        <a:srgbClr val="D6F622"/>
      </a:accent2>
      <a:accent3>
        <a:srgbClr val="BF2FE5"/>
      </a:accent3>
      <a:accent4>
        <a:srgbClr val="155C06"/>
      </a:accent4>
      <a:accent5>
        <a:srgbClr val="088C15"/>
      </a:accent5>
      <a:accent6>
        <a:srgbClr val="59BB46"/>
      </a:accent6>
      <a:hlink>
        <a:srgbClr val="0563C1"/>
      </a:hlink>
      <a:folHlink>
        <a:srgbClr val="711C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InfluxDays Template">
  <a:themeElements>
    <a:clrScheme name="1_InfluxDays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